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1"/>
    <p:restoredTop sz="94560"/>
  </p:normalViewPr>
  <p:slideViewPr>
    <p:cSldViewPr snapToGrid="0" snapToObjects="1">
      <p:cViewPr varScale="1">
        <p:scale>
          <a:sx n="69" d="100"/>
          <a:sy n="69" d="100"/>
        </p:scale>
        <p:origin x="49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 Doan" userId="0247bc82413e9b49" providerId="LiveId" clId="{7BC782E7-496D-4750-81F1-7352FD4AD2C3}"/>
    <pc:docChg chg="custSel modSld">
      <pc:chgData name="Tam Doan" userId="0247bc82413e9b49" providerId="LiveId" clId="{7BC782E7-496D-4750-81F1-7352FD4AD2C3}" dt="2021-06-11T11:40:58.633" v="268" actId="2711"/>
      <pc:docMkLst>
        <pc:docMk/>
      </pc:docMkLst>
      <pc:sldChg chg="modSp">
        <pc:chgData name="Tam Doan" userId="0247bc82413e9b49" providerId="LiveId" clId="{7BC782E7-496D-4750-81F1-7352FD4AD2C3}" dt="2021-06-11T11:40:58.633" v="268" actId="2711"/>
        <pc:sldMkLst>
          <pc:docMk/>
          <pc:sldMk cId="677301545" sldId="256"/>
        </pc:sldMkLst>
        <pc:spChg chg="mod">
          <ac:chgData name="Tam Doan" userId="0247bc82413e9b49" providerId="LiveId" clId="{7BC782E7-496D-4750-81F1-7352FD4AD2C3}" dt="2021-06-11T11:40:58.633" v="268" actId="2711"/>
          <ac:spMkLst>
            <pc:docMk/>
            <pc:sldMk cId="677301545" sldId="256"/>
            <ac:spMk id="2" creationId="{C2A47C90-3BA6-2E47-B3FE-BF468E797A40}"/>
          </ac:spMkLst>
        </pc:spChg>
      </pc:sldChg>
      <pc:sldChg chg="modSp">
        <pc:chgData name="Tam Doan" userId="0247bc82413e9b49" providerId="LiveId" clId="{7BC782E7-496D-4750-81F1-7352FD4AD2C3}" dt="2021-06-11T11:38:58.141" v="218"/>
        <pc:sldMkLst>
          <pc:docMk/>
          <pc:sldMk cId="1740032477" sldId="258"/>
        </pc:sldMkLst>
        <pc:graphicFrameChg chg="mod">
          <ac:chgData name="Tam Doan" userId="0247bc82413e9b49" providerId="LiveId" clId="{7BC782E7-496D-4750-81F1-7352FD4AD2C3}" dt="2021-06-11T11:38:58.141" v="218"/>
          <ac:graphicFrameMkLst>
            <pc:docMk/>
            <pc:sldMk cId="1740032477" sldId="258"/>
            <ac:graphicFrameMk id="7" creationId="{4011517B-174A-42C2-8153-7B8CE6FD8027}"/>
          </ac:graphicFrameMkLst>
        </pc:graphicFrameChg>
      </pc:sldChg>
      <pc:sldChg chg="modSp mod">
        <pc:chgData name="Tam Doan" userId="0247bc82413e9b49" providerId="LiveId" clId="{7BC782E7-496D-4750-81F1-7352FD4AD2C3}" dt="2021-06-11T11:30:31.171" v="1" actId="113"/>
        <pc:sldMkLst>
          <pc:docMk/>
          <pc:sldMk cId="3731556807" sldId="260"/>
        </pc:sldMkLst>
        <pc:spChg chg="mod">
          <ac:chgData name="Tam Doan" userId="0247bc82413e9b49" providerId="LiveId" clId="{7BC782E7-496D-4750-81F1-7352FD4AD2C3}" dt="2021-06-11T11:30:31.171" v="1" actId="113"/>
          <ac:spMkLst>
            <pc:docMk/>
            <pc:sldMk cId="3731556807" sldId="260"/>
            <ac:spMk id="4" creationId="{89E03931-A39B-8C41-B464-0324D15AF837}"/>
          </ac:spMkLst>
        </pc:spChg>
      </pc:sldChg>
      <pc:sldChg chg="modSp mod">
        <pc:chgData name="Tam Doan" userId="0247bc82413e9b49" providerId="LiveId" clId="{7BC782E7-496D-4750-81F1-7352FD4AD2C3}" dt="2021-06-11T11:40:02.665" v="223" actId="122"/>
        <pc:sldMkLst>
          <pc:docMk/>
          <pc:sldMk cId="3776947729" sldId="261"/>
        </pc:sldMkLst>
        <pc:spChg chg="mod">
          <ac:chgData name="Tam Doan" userId="0247bc82413e9b49" providerId="LiveId" clId="{7BC782E7-496D-4750-81F1-7352FD4AD2C3}" dt="2021-06-11T11:39:58.340" v="221" actId="14100"/>
          <ac:spMkLst>
            <pc:docMk/>
            <pc:sldMk cId="3776947729" sldId="261"/>
            <ac:spMk id="78" creationId="{9AD85C07-DA2F-A147-A7FE-A8190421F72B}"/>
          </ac:spMkLst>
        </pc:spChg>
        <pc:spChg chg="mod">
          <ac:chgData name="Tam Doan" userId="0247bc82413e9b49" providerId="LiveId" clId="{7BC782E7-496D-4750-81F1-7352FD4AD2C3}" dt="2021-06-11T11:39:51.173" v="219" actId="14100"/>
          <ac:spMkLst>
            <pc:docMk/>
            <pc:sldMk cId="3776947729" sldId="261"/>
            <ac:spMk id="79" creationId="{B5DD0423-80CD-8042-B6B7-C33FECC68090}"/>
          </ac:spMkLst>
        </pc:spChg>
        <pc:spChg chg="mod">
          <ac:chgData name="Tam Doan" userId="0247bc82413e9b49" providerId="LiveId" clId="{7BC782E7-496D-4750-81F1-7352FD4AD2C3}" dt="2021-06-11T11:40:02.665" v="223" actId="122"/>
          <ac:spMkLst>
            <pc:docMk/>
            <pc:sldMk cId="3776947729" sldId="261"/>
            <ac:spMk id="80" creationId="{AB4363FF-D22E-0B44-8C32-3F672640DFCA}"/>
          </ac:spMkLst>
        </pc:spChg>
        <pc:spChg chg="mod">
          <ac:chgData name="Tam Doan" userId="0247bc82413e9b49" providerId="LiveId" clId="{7BC782E7-496D-4750-81F1-7352FD4AD2C3}" dt="2021-06-11T11:39:53.773" v="220" actId="14100"/>
          <ac:spMkLst>
            <pc:docMk/>
            <pc:sldMk cId="3776947729" sldId="261"/>
            <ac:spMk id="99" creationId="{000B3006-2AD5-B746-93EE-827C404D3D78}"/>
          </ac:spMkLst>
        </pc:spChg>
        <pc:spChg chg="mod">
          <ac:chgData name="Tam Doan" userId="0247bc82413e9b49" providerId="LiveId" clId="{7BC782E7-496D-4750-81F1-7352FD4AD2C3}" dt="2021-06-11T11:31:54.956" v="29" actId="113"/>
          <ac:spMkLst>
            <pc:docMk/>
            <pc:sldMk cId="3776947729" sldId="261"/>
            <ac:spMk id="1031" creationId="{4AC49BBC-2137-4D47-A60C-CBE417806459}"/>
          </ac:spMkLst>
        </pc:spChg>
      </pc:sldChg>
      <pc:sldChg chg="modSp mod">
        <pc:chgData name="Tam Doan" userId="0247bc82413e9b49" providerId="LiveId" clId="{7BC782E7-496D-4750-81F1-7352FD4AD2C3}" dt="2021-06-11T11:34:18.232" v="78" actId="2711"/>
        <pc:sldMkLst>
          <pc:docMk/>
          <pc:sldMk cId="3268841863" sldId="263"/>
        </pc:sldMkLst>
        <pc:spChg chg="mod">
          <ac:chgData name="Tam Doan" userId="0247bc82413e9b49" providerId="LiveId" clId="{7BC782E7-496D-4750-81F1-7352FD4AD2C3}" dt="2021-06-11T11:34:18.232" v="78" actId="2711"/>
          <ac:spMkLst>
            <pc:docMk/>
            <pc:sldMk cId="3268841863" sldId="263"/>
            <ac:spMk id="6" creationId="{CB14C82F-F189-9C4B-9185-F3C26F8858E4}"/>
          </ac:spMkLst>
        </pc:spChg>
      </pc:sldChg>
      <pc:sldChg chg="modSp mod">
        <pc:chgData name="Tam Doan" userId="0247bc82413e9b49" providerId="LiveId" clId="{7BC782E7-496D-4750-81F1-7352FD4AD2C3}" dt="2021-06-11T11:34:42.265" v="116" actId="20577"/>
        <pc:sldMkLst>
          <pc:docMk/>
          <pc:sldMk cId="4073274031" sldId="264"/>
        </pc:sldMkLst>
        <pc:spChg chg="mod">
          <ac:chgData name="Tam Doan" userId="0247bc82413e9b49" providerId="LiveId" clId="{7BC782E7-496D-4750-81F1-7352FD4AD2C3}" dt="2021-06-11T11:34:42.265" v="116" actId="20577"/>
          <ac:spMkLst>
            <pc:docMk/>
            <pc:sldMk cId="4073274031" sldId="264"/>
            <ac:spMk id="2" creationId="{D4D0C023-D6F3-2844-9D96-EC2C77029758}"/>
          </ac:spMkLst>
        </pc:spChg>
      </pc:sldChg>
      <pc:sldChg chg="modSp mod">
        <pc:chgData name="Tam Doan" userId="0247bc82413e9b49" providerId="LiveId" clId="{7BC782E7-496D-4750-81F1-7352FD4AD2C3}" dt="2021-06-11T11:40:37.381" v="265" actId="20577"/>
        <pc:sldMkLst>
          <pc:docMk/>
          <pc:sldMk cId="1176830728" sldId="266"/>
        </pc:sldMkLst>
        <pc:spChg chg="mod">
          <ac:chgData name="Tam Doan" userId="0247bc82413e9b49" providerId="LiveId" clId="{7BC782E7-496D-4750-81F1-7352FD4AD2C3}" dt="2021-06-11T11:40:37.381" v="265" actId="20577"/>
          <ac:spMkLst>
            <pc:docMk/>
            <pc:sldMk cId="1176830728" sldId="266"/>
            <ac:spMk id="2" creationId="{E02C144C-0D37-4CA7-B906-C1F6C6A158D5}"/>
          </ac:spMkLst>
        </pc:spChg>
        <pc:spChg chg="mod">
          <ac:chgData name="Tam Doan" userId="0247bc82413e9b49" providerId="LiveId" clId="{7BC782E7-496D-4750-81F1-7352FD4AD2C3}" dt="2021-06-11T11:32:48.534" v="40" actId="113"/>
          <ac:spMkLst>
            <pc:docMk/>
            <pc:sldMk cId="1176830728" sldId="266"/>
            <ac:spMk id="3" creationId="{D88B18A8-907E-4F3B-B6E6-CCAD6A37FDA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8630-74CC-4096-A73C-4F2B93947D94}"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n-US"/>
        </a:p>
      </dgm:t>
    </dgm:pt>
    <dgm:pt modelId="{71ADCD9B-09DF-4D02-81B5-E7C086BAF614}">
      <dgm:prSet custT="1"/>
      <dgm:spPr/>
      <dgm:t>
        <a:bodyPr/>
        <a:lstStyle/>
        <a:p>
          <a:pPr algn="ctr"/>
          <a:r>
            <a:rPr lang="en-US" sz="1600" b="1" dirty="0">
              <a:latin typeface="Myriad Pro Light" panose="020B0603030403020204" pitchFamily="34" charset="0"/>
              <a:cs typeface="Arial" panose="020B0604020202020204" pitchFamily="34" charset="0"/>
            </a:rPr>
            <a:t>THỊT LỢN </a:t>
          </a:r>
        </a:p>
        <a:p>
          <a:pPr algn="ctr"/>
          <a:r>
            <a:rPr lang="en-US" sz="1600" b="0" dirty="0">
              <a:latin typeface="Myriad Pro Cond" panose="020B0506030403020204" pitchFamily="34" charset="0"/>
              <a:cs typeface="Arial" panose="020B0604020202020204" pitchFamily="34" charset="0"/>
            </a:rPr>
            <a:t>Meat Deli, </a:t>
          </a:r>
        </a:p>
        <a:p>
          <a:pPr algn="ctr"/>
          <a:r>
            <a:rPr lang="en-US" sz="1600" b="0" dirty="0" err="1">
              <a:latin typeface="Myriad Pro Cond" panose="020B0506030403020204" pitchFamily="34" charset="0"/>
              <a:cs typeface="Arial" panose="020B0604020202020204" pitchFamily="34" charset="0"/>
            </a:rPr>
            <a:t>Hạ</a:t>
          </a:r>
          <a:r>
            <a:rPr lang="en-US" sz="1600" b="0" dirty="0">
              <a:latin typeface="Myriad Pro Cond" panose="020B0506030403020204" pitchFamily="34" charset="0"/>
              <a:cs typeface="Arial" panose="020B0604020202020204" pitchFamily="34" charset="0"/>
            </a:rPr>
            <a:t> Long food, </a:t>
          </a:r>
        </a:p>
        <a:p>
          <a:pPr algn="ctr"/>
          <a:r>
            <a:rPr lang="en-US" sz="1600" b="0" dirty="0">
              <a:latin typeface="Myriad Pro Cond" panose="020B0506030403020204" pitchFamily="34" charset="0"/>
              <a:cs typeface="Arial" panose="020B0604020202020204" pitchFamily="34" charset="0"/>
            </a:rPr>
            <a:t>Vinh Anh food</a:t>
          </a:r>
        </a:p>
        <a:p>
          <a:pPr algn="ctr"/>
          <a:endParaRPr lang="en-US" sz="1600" b="0" dirty="0">
            <a:latin typeface="Myriad Pro Cond" panose="020B0506030403020204" pitchFamily="34" charset="0"/>
            <a:cs typeface="Arial" panose="020B0604020202020204" pitchFamily="34" charset="0"/>
          </a:endParaRPr>
        </a:p>
      </dgm:t>
    </dgm:pt>
    <dgm:pt modelId="{188E1ED2-DDC2-4D92-B7C2-2CE31B16BAE3}" type="parTrans" cxnId="{0D9F09E2-03BA-46EA-AF42-3B625B87EA99}">
      <dgm:prSet/>
      <dgm:spPr/>
      <dgm:t>
        <a:bodyPr/>
        <a:lstStyle/>
        <a:p>
          <a:endParaRPr lang="en-US"/>
        </a:p>
      </dgm:t>
    </dgm:pt>
    <dgm:pt modelId="{8B5CAB70-DE89-435C-9A9C-47152DD28E85}" type="sibTrans" cxnId="{0D9F09E2-03BA-46EA-AF42-3B625B87EA99}">
      <dgm:prSet/>
      <dgm:spPr/>
      <dgm:t>
        <a:bodyPr/>
        <a:lstStyle/>
        <a:p>
          <a:endParaRPr lang="en-US"/>
        </a:p>
      </dgm:t>
    </dgm:pt>
    <dgm:pt modelId="{2E21C4D8-B07E-43A5-9440-3E4B1EA09B5D}">
      <dgm:prSet custT="1"/>
      <dgm:spPr/>
      <dgm:t>
        <a:bodyPr/>
        <a:lstStyle/>
        <a:p>
          <a:pPr algn="ctr"/>
          <a:r>
            <a:rPr lang="en-US" sz="1600" b="1" dirty="0">
              <a:latin typeface="Myriad Pro Light" panose="020B0603030403020204" pitchFamily="34" charset="0"/>
              <a:cs typeface="Arial" panose="020B0604020202020204" pitchFamily="34" charset="0"/>
            </a:rPr>
            <a:t>THỊT BÒ </a:t>
          </a:r>
        </a:p>
        <a:p>
          <a:pPr algn="ctr"/>
          <a:r>
            <a:rPr lang="en-US" sz="1600" dirty="0" err="1">
              <a:latin typeface="Myriad Pro Cond" panose="020B0506030403020204" pitchFamily="34" charset="0"/>
              <a:cs typeface="Arial" panose="020B0604020202020204" pitchFamily="34" charset="0"/>
            </a:rPr>
            <a:t>Hoà</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Phát</a:t>
          </a:r>
          <a:r>
            <a:rPr lang="en-US" sz="1600" dirty="0">
              <a:latin typeface="Myriad Pro Cond" panose="020B0506030403020204" pitchFamily="34" charset="0"/>
              <a:cs typeface="Arial" panose="020B0604020202020204" pitchFamily="34" charset="0"/>
            </a:rPr>
            <a:t> Beef, </a:t>
          </a:r>
        </a:p>
        <a:p>
          <a:pPr algn="ctr"/>
          <a:r>
            <a:rPr lang="en-US" sz="1600" dirty="0" err="1">
              <a:latin typeface="Myriad Pro Cond" panose="020B0506030403020204" pitchFamily="34" charset="0"/>
              <a:cs typeface="Arial" panose="020B0604020202020204" pitchFamily="34" charset="0"/>
            </a:rPr>
            <a:t>Yên</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Phú</a:t>
          </a:r>
          <a:r>
            <a:rPr lang="en-US" sz="1600" dirty="0">
              <a:latin typeface="Myriad Pro Cond" panose="020B0506030403020204" pitchFamily="34" charset="0"/>
              <a:cs typeface="Arial" panose="020B0604020202020204" pitchFamily="34" charset="0"/>
            </a:rPr>
            <a:t> Beef</a:t>
          </a:r>
        </a:p>
        <a:p>
          <a:pPr algn="ctr"/>
          <a:endParaRPr lang="en-US" sz="1600" dirty="0">
            <a:latin typeface="Myriad Pro Cond" panose="020B0506030403020204" pitchFamily="34" charset="0"/>
            <a:cs typeface="Arial" panose="020B0604020202020204" pitchFamily="34" charset="0"/>
          </a:endParaRPr>
        </a:p>
        <a:p>
          <a:pPr algn="ctr"/>
          <a:endParaRPr lang="en-US" sz="1600" dirty="0">
            <a:latin typeface="Myriad Pro Cond" panose="020B0506030403020204" pitchFamily="34" charset="0"/>
            <a:cs typeface="Arial" panose="020B0604020202020204" pitchFamily="34" charset="0"/>
          </a:endParaRPr>
        </a:p>
      </dgm:t>
    </dgm:pt>
    <dgm:pt modelId="{9C84672A-9374-4E89-B9F8-A0ED2BF5535F}" type="parTrans" cxnId="{F118BD3C-B280-4E24-9A9D-96A10E181BBE}">
      <dgm:prSet/>
      <dgm:spPr/>
      <dgm:t>
        <a:bodyPr/>
        <a:lstStyle/>
        <a:p>
          <a:endParaRPr lang="en-US"/>
        </a:p>
      </dgm:t>
    </dgm:pt>
    <dgm:pt modelId="{A09A3667-EBE8-4889-82F2-9553067807D3}" type="sibTrans" cxnId="{F118BD3C-B280-4E24-9A9D-96A10E181BBE}">
      <dgm:prSet/>
      <dgm:spPr/>
      <dgm:t>
        <a:bodyPr/>
        <a:lstStyle/>
        <a:p>
          <a:endParaRPr lang="en-US"/>
        </a:p>
      </dgm:t>
    </dgm:pt>
    <dgm:pt modelId="{8E10EDA9-E15C-4167-B410-563DA768B715}">
      <dgm:prSet custT="1"/>
      <dgm:spPr/>
      <dgm:t>
        <a:bodyPr/>
        <a:lstStyle/>
        <a:p>
          <a:pPr algn="ctr"/>
          <a:r>
            <a:rPr lang="en-US" sz="1600" b="1" dirty="0">
              <a:latin typeface="Myriad Pro Light" panose="020B0603030403020204" pitchFamily="34" charset="0"/>
              <a:cs typeface="Arial" panose="020B0604020202020204" pitchFamily="34" charset="0"/>
            </a:rPr>
            <a:t>THỊT GÀ </a:t>
          </a:r>
        </a:p>
        <a:p>
          <a:pPr algn="ctr"/>
          <a:r>
            <a:rPr lang="en-US" sz="1600" dirty="0">
              <a:latin typeface="Myriad Pro Cond" panose="020B0506030403020204" pitchFamily="34" charset="0"/>
              <a:cs typeface="Arial" panose="020B0604020202020204" pitchFamily="34" charset="0"/>
            </a:rPr>
            <a:t>CP chicken, </a:t>
          </a:r>
        </a:p>
        <a:p>
          <a:pPr algn="ctr"/>
          <a:r>
            <a:rPr lang="en-US" sz="1600" dirty="0" err="1">
              <a:latin typeface="Myriad Pro Cond" panose="020B0506030403020204" pitchFamily="34" charset="0"/>
              <a:cs typeface="Arial" panose="020B0604020202020204" pitchFamily="34" charset="0"/>
            </a:rPr>
            <a:t>Dabaco</a:t>
          </a:r>
          <a:r>
            <a:rPr lang="en-US" sz="1600" dirty="0">
              <a:latin typeface="Myriad Pro Cond" panose="020B0506030403020204" pitchFamily="34" charset="0"/>
              <a:cs typeface="Arial" panose="020B0604020202020204" pitchFamily="34" charset="0"/>
            </a:rPr>
            <a:t>, </a:t>
          </a:r>
        </a:p>
        <a:p>
          <a:pPr algn="ctr"/>
          <a:r>
            <a:rPr lang="en-US" sz="1600" dirty="0" err="1">
              <a:latin typeface="Myriad Pro Cond" panose="020B0506030403020204" pitchFamily="34" charset="0"/>
              <a:cs typeface="Arial" panose="020B0604020202020204" pitchFamily="34" charset="0"/>
            </a:rPr>
            <a:t>Thành</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Lợi</a:t>
          </a:r>
          <a:endParaRPr lang="en-US" sz="1600" dirty="0">
            <a:latin typeface="Myriad Pro Cond" panose="020B0506030403020204" pitchFamily="34" charset="0"/>
            <a:cs typeface="Arial" panose="020B0604020202020204" pitchFamily="34" charset="0"/>
          </a:endParaRPr>
        </a:p>
        <a:p>
          <a:pPr algn="ctr"/>
          <a:endParaRPr lang="en-US" sz="1600" dirty="0">
            <a:latin typeface="Myriad Pro Cond" panose="020B0506030403020204" pitchFamily="34" charset="0"/>
            <a:cs typeface="Arial" panose="020B0604020202020204" pitchFamily="34" charset="0"/>
          </a:endParaRPr>
        </a:p>
      </dgm:t>
    </dgm:pt>
    <dgm:pt modelId="{50AA4211-733B-4038-8B14-B018E79C1257}" type="parTrans" cxnId="{021EF0B6-0C8F-455A-B182-93BA7B7D7F7D}">
      <dgm:prSet/>
      <dgm:spPr/>
      <dgm:t>
        <a:bodyPr/>
        <a:lstStyle/>
        <a:p>
          <a:endParaRPr lang="en-US"/>
        </a:p>
      </dgm:t>
    </dgm:pt>
    <dgm:pt modelId="{3F2938CC-260A-4780-BF6C-FC983994DCA3}" type="sibTrans" cxnId="{021EF0B6-0C8F-455A-B182-93BA7B7D7F7D}">
      <dgm:prSet/>
      <dgm:spPr/>
      <dgm:t>
        <a:bodyPr/>
        <a:lstStyle/>
        <a:p>
          <a:endParaRPr lang="en-US"/>
        </a:p>
      </dgm:t>
    </dgm:pt>
    <dgm:pt modelId="{922C32D4-124F-4F57-AFAB-8FABEFEB9164}">
      <dgm:prSet custT="1"/>
      <dgm:spPr/>
      <dgm:t>
        <a:bodyPr/>
        <a:lstStyle/>
        <a:p>
          <a:pPr algn="ctr"/>
          <a:r>
            <a:rPr lang="en-US" sz="1600" b="1" dirty="0">
              <a:latin typeface="Myriad Pro Light" panose="020B0603030403020204" pitchFamily="34" charset="0"/>
              <a:cs typeface="Arial" panose="020B0604020202020204" pitchFamily="34" charset="0"/>
            </a:rPr>
            <a:t>HẢI SẢN</a:t>
          </a:r>
        </a:p>
        <a:p>
          <a:pPr algn="ctr"/>
          <a:r>
            <a:rPr lang="en-US" sz="1600" b="1" dirty="0">
              <a:latin typeface="Myriad Pro Light" panose="020B0603030403020204" pitchFamily="34" charset="0"/>
              <a:cs typeface="Arial" panose="020B0604020202020204" pitchFamily="34" charset="0"/>
            </a:rPr>
            <a:t> </a:t>
          </a:r>
          <a:r>
            <a:rPr lang="en-US" sz="1600" dirty="0">
              <a:latin typeface="Myriad Pro Cond" panose="020B0506030403020204" pitchFamily="34" charset="0"/>
              <a:cs typeface="Arial" panose="020B0604020202020204" pitchFamily="34" charset="0"/>
            </a:rPr>
            <a:t>Minh </a:t>
          </a:r>
          <a:r>
            <a:rPr lang="en-US" sz="1600" dirty="0" err="1">
              <a:latin typeface="Myriad Pro Cond" panose="020B0506030403020204" pitchFamily="34" charset="0"/>
              <a:cs typeface="Arial" panose="020B0604020202020204" pitchFamily="34" charset="0"/>
            </a:rPr>
            <a:t>Phú</a:t>
          </a:r>
          <a:r>
            <a:rPr lang="en-US" sz="1600" dirty="0">
              <a:latin typeface="Myriad Pro Cond" panose="020B0506030403020204" pitchFamily="34" charset="0"/>
              <a:cs typeface="Arial" panose="020B0604020202020204" pitchFamily="34" charset="0"/>
            </a:rPr>
            <a:t> Seafood, </a:t>
          </a:r>
        </a:p>
        <a:p>
          <a:pPr algn="ctr"/>
          <a:r>
            <a:rPr lang="en-US" sz="1600" dirty="0" err="1">
              <a:latin typeface="Myriad Pro Cond" panose="020B0506030403020204" pitchFamily="34" charset="0"/>
              <a:cs typeface="Arial" panose="020B0604020202020204" pitchFamily="34" charset="0"/>
            </a:rPr>
            <a:t>Công</a:t>
          </a:r>
          <a:r>
            <a:rPr lang="en-US" sz="1600" dirty="0">
              <a:latin typeface="Myriad Pro Cond" panose="020B0506030403020204" pitchFamily="34" charset="0"/>
              <a:cs typeface="Arial" panose="020B0604020202020204" pitchFamily="34" charset="0"/>
            </a:rPr>
            <a:t> ty XNK </a:t>
          </a:r>
          <a:r>
            <a:rPr lang="en-US" sz="1600" dirty="0" err="1">
              <a:latin typeface="Myriad Pro Cond" panose="020B0506030403020204" pitchFamily="34" charset="0"/>
              <a:cs typeface="Arial" panose="020B0604020202020204" pitchFamily="34" charset="0"/>
            </a:rPr>
            <a:t>Thủy</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sản</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Quảng</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Ninh</a:t>
          </a:r>
          <a:r>
            <a:rPr lang="en-US" sz="1600" dirty="0">
              <a:latin typeface="Myriad Pro Cond" panose="020B0506030403020204" pitchFamily="34" charset="0"/>
              <a:cs typeface="Arial" panose="020B0604020202020204" pitchFamily="34" charset="0"/>
            </a:rPr>
            <a:t>,</a:t>
          </a:r>
        </a:p>
        <a:p>
          <a:pPr algn="ctr"/>
          <a:r>
            <a:rPr lang="en-US" sz="1600" dirty="0" err="1">
              <a:latin typeface="Myriad Pro Cond" panose="020B0506030403020204" pitchFamily="34" charset="0"/>
              <a:cs typeface="Arial" panose="020B0604020202020204" pitchFamily="34" charset="0"/>
            </a:rPr>
            <a:t>Hệ</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thống</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thế</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giới</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Hải</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Sản</a:t>
          </a:r>
          <a:r>
            <a:rPr lang="en-US" sz="1600" dirty="0">
              <a:latin typeface="Myriad Pro Cond" panose="020B0506030403020204" pitchFamily="34" charset="0"/>
              <a:cs typeface="Arial" panose="020B0604020202020204" pitchFamily="34" charset="0"/>
            </a:rPr>
            <a:t>, </a:t>
          </a:r>
        </a:p>
        <a:p>
          <a:pPr algn="ctr"/>
          <a:r>
            <a:rPr lang="en-US" sz="1600" dirty="0" err="1">
              <a:latin typeface="Myriad Pro Cond" panose="020B0506030403020204" pitchFamily="34" charset="0"/>
              <a:cs typeface="Arial" panose="020B0604020202020204" pitchFamily="34" charset="0"/>
            </a:rPr>
            <a:t>Hải</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sản</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Huyền</a:t>
          </a:r>
          <a:r>
            <a:rPr lang="en-US" sz="1600" dirty="0">
              <a:latin typeface="Myriad Pro Cond" panose="020B0506030403020204" pitchFamily="34" charset="0"/>
              <a:cs typeface="Arial" panose="020B0604020202020204" pitchFamily="34" charset="0"/>
            </a:rPr>
            <a:t> </a:t>
          </a:r>
          <a:r>
            <a:rPr lang="en-US" sz="1600" dirty="0" err="1">
              <a:latin typeface="Myriad Pro Cond" panose="020B0506030403020204" pitchFamily="34" charset="0"/>
              <a:cs typeface="Arial" panose="020B0604020202020204" pitchFamily="34" charset="0"/>
            </a:rPr>
            <a:t>Chiến</a:t>
          </a:r>
          <a:r>
            <a:rPr lang="en-US" sz="1600" dirty="0">
              <a:latin typeface="Myriad Pro Cond" panose="020B0506030403020204" pitchFamily="34" charset="0"/>
              <a:cs typeface="Arial" panose="020B0604020202020204" pitchFamily="34" charset="0"/>
            </a:rPr>
            <a:t>…</a:t>
          </a:r>
        </a:p>
      </dgm:t>
    </dgm:pt>
    <dgm:pt modelId="{E4707FA3-F865-41BB-B32F-9EBD9D8107BD}" type="parTrans" cxnId="{57E74696-3157-4F6D-9E73-BC430B5EF143}">
      <dgm:prSet/>
      <dgm:spPr/>
      <dgm:t>
        <a:bodyPr/>
        <a:lstStyle/>
        <a:p>
          <a:endParaRPr lang="en-US"/>
        </a:p>
      </dgm:t>
    </dgm:pt>
    <dgm:pt modelId="{F669FDA5-3265-4EC9-8112-845D6D20DF23}" type="sibTrans" cxnId="{57E74696-3157-4F6D-9E73-BC430B5EF143}">
      <dgm:prSet/>
      <dgm:spPr/>
      <dgm:t>
        <a:bodyPr/>
        <a:lstStyle/>
        <a:p>
          <a:endParaRPr lang="en-US"/>
        </a:p>
      </dgm:t>
    </dgm:pt>
    <dgm:pt modelId="{9655AD94-3D7C-394A-A82D-CA2283DE3DCC}" type="pres">
      <dgm:prSet presAssocID="{FCB98630-74CC-4096-A73C-4F2B93947D94}" presName="diagram" presStyleCnt="0">
        <dgm:presLayoutVars>
          <dgm:chPref val="1"/>
          <dgm:dir/>
          <dgm:animOne val="branch"/>
          <dgm:animLvl val="lvl"/>
          <dgm:resizeHandles/>
        </dgm:presLayoutVars>
      </dgm:prSet>
      <dgm:spPr/>
      <dgm:t>
        <a:bodyPr/>
        <a:lstStyle/>
        <a:p>
          <a:endParaRPr lang="en-US"/>
        </a:p>
      </dgm:t>
    </dgm:pt>
    <dgm:pt modelId="{11C76011-B015-464A-9A32-74CD506A0EA3}" type="pres">
      <dgm:prSet presAssocID="{71ADCD9B-09DF-4D02-81B5-E7C086BAF614}" presName="root" presStyleCnt="0"/>
      <dgm:spPr/>
    </dgm:pt>
    <dgm:pt modelId="{02B7C948-D8BF-D147-AB3D-60CE1C480254}" type="pres">
      <dgm:prSet presAssocID="{71ADCD9B-09DF-4D02-81B5-E7C086BAF614}" presName="rootComposite" presStyleCnt="0"/>
      <dgm:spPr/>
    </dgm:pt>
    <dgm:pt modelId="{D402C8FF-A308-2B48-ACA4-88D4FA95E4B2}" type="pres">
      <dgm:prSet presAssocID="{71ADCD9B-09DF-4D02-81B5-E7C086BAF614}" presName="rootText" presStyleLbl="node1" presStyleIdx="0" presStyleCnt="4" custScaleX="108574" custScaleY="187211" custLinFactNeighborX="-87" custLinFactNeighborY="-88046"/>
      <dgm:spPr/>
      <dgm:t>
        <a:bodyPr/>
        <a:lstStyle/>
        <a:p>
          <a:endParaRPr lang="en-US"/>
        </a:p>
      </dgm:t>
    </dgm:pt>
    <dgm:pt modelId="{BB5CCCBA-99CB-6D4A-A488-443400FA6510}" type="pres">
      <dgm:prSet presAssocID="{71ADCD9B-09DF-4D02-81B5-E7C086BAF614}" presName="rootConnector" presStyleLbl="node1" presStyleIdx="0" presStyleCnt="4"/>
      <dgm:spPr/>
      <dgm:t>
        <a:bodyPr/>
        <a:lstStyle/>
        <a:p>
          <a:endParaRPr lang="en-US"/>
        </a:p>
      </dgm:t>
    </dgm:pt>
    <dgm:pt modelId="{97E50298-D35E-C342-AD55-66AC021DF9E2}" type="pres">
      <dgm:prSet presAssocID="{71ADCD9B-09DF-4D02-81B5-E7C086BAF614}" presName="childShape" presStyleCnt="0"/>
      <dgm:spPr/>
    </dgm:pt>
    <dgm:pt modelId="{4B1812FC-FC18-3049-AF37-1D04F11CA6A9}" type="pres">
      <dgm:prSet presAssocID="{2E21C4D8-B07E-43A5-9440-3E4B1EA09B5D}" presName="root" presStyleCnt="0"/>
      <dgm:spPr/>
    </dgm:pt>
    <dgm:pt modelId="{E89CE9E9-7A0F-BF45-83DE-4E34A6A12E3A}" type="pres">
      <dgm:prSet presAssocID="{2E21C4D8-B07E-43A5-9440-3E4B1EA09B5D}" presName="rootComposite" presStyleCnt="0"/>
      <dgm:spPr/>
    </dgm:pt>
    <dgm:pt modelId="{99C467B5-B81A-0140-9578-881EC9DA20D4}" type="pres">
      <dgm:prSet presAssocID="{2E21C4D8-B07E-43A5-9440-3E4B1EA09B5D}" presName="rootText" presStyleLbl="node1" presStyleIdx="1" presStyleCnt="4" custScaleX="108574" custScaleY="187211" custLinFactNeighborX="-87" custLinFactNeighborY="-88046"/>
      <dgm:spPr/>
      <dgm:t>
        <a:bodyPr/>
        <a:lstStyle/>
        <a:p>
          <a:endParaRPr lang="en-US"/>
        </a:p>
      </dgm:t>
    </dgm:pt>
    <dgm:pt modelId="{CE963906-82A0-3444-9BB6-D029E9855147}" type="pres">
      <dgm:prSet presAssocID="{2E21C4D8-B07E-43A5-9440-3E4B1EA09B5D}" presName="rootConnector" presStyleLbl="node1" presStyleIdx="1" presStyleCnt="4"/>
      <dgm:spPr/>
      <dgm:t>
        <a:bodyPr/>
        <a:lstStyle/>
        <a:p>
          <a:endParaRPr lang="en-US"/>
        </a:p>
      </dgm:t>
    </dgm:pt>
    <dgm:pt modelId="{C15F3C6F-B88E-A04A-B669-00F7EBFC68F0}" type="pres">
      <dgm:prSet presAssocID="{2E21C4D8-B07E-43A5-9440-3E4B1EA09B5D}" presName="childShape" presStyleCnt="0"/>
      <dgm:spPr/>
    </dgm:pt>
    <dgm:pt modelId="{EA649B1B-4385-2144-9B26-701E06B04B26}" type="pres">
      <dgm:prSet presAssocID="{8E10EDA9-E15C-4167-B410-563DA768B715}" presName="root" presStyleCnt="0"/>
      <dgm:spPr/>
    </dgm:pt>
    <dgm:pt modelId="{71E74A0E-680E-834D-9D54-D5A6BA58C2B0}" type="pres">
      <dgm:prSet presAssocID="{8E10EDA9-E15C-4167-B410-563DA768B715}" presName="rootComposite" presStyleCnt="0"/>
      <dgm:spPr/>
    </dgm:pt>
    <dgm:pt modelId="{D29BF984-1742-3544-BFB1-8CE0E1E29595}" type="pres">
      <dgm:prSet presAssocID="{8E10EDA9-E15C-4167-B410-563DA768B715}" presName="rootText" presStyleLbl="node1" presStyleIdx="2" presStyleCnt="4" custScaleX="108574" custScaleY="187211" custLinFactNeighborX="-87" custLinFactNeighborY="-88046"/>
      <dgm:spPr/>
      <dgm:t>
        <a:bodyPr/>
        <a:lstStyle/>
        <a:p>
          <a:endParaRPr lang="en-US"/>
        </a:p>
      </dgm:t>
    </dgm:pt>
    <dgm:pt modelId="{6FA45FAE-B8A0-7A41-A564-F83D03E50C95}" type="pres">
      <dgm:prSet presAssocID="{8E10EDA9-E15C-4167-B410-563DA768B715}" presName="rootConnector" presStyleLbl="node1" presStyleIdx="2" presStyleCnt="4"/>
      <dgm:spPr/>
      <dgm:t>
        <a:bodyPr/>
        <a:lstStyle/>
        <a:p>
          <a:endParaRPr lang="en-US"/>
        </a:p>
      </dgm:t>
    </dgm:pt>
    <dgm:pt modelId="{17FA6DB2-1109-394E-B9E3-A0AFFFB9C3BF}" type="pres">
      <dgm:prSet presAssocID="{8E10EDA9-E15C-4167-B410-563DA768B715}" presName="childShape" presStyleCnt="0"/>
      <dgm:spPr/>
    </dgm:pt>
    <dgm:pt modelId="{D84C4970-54B6-7245-B118-A900523E6C17}" type="pres">
      <dgm:prSet presAssocID="{922C32D4-124F-4F57-AFAB-8FABEFEB9164}" presName="root" presStyleCnt="0"/>
      <dgm:spPr/>
    </dgm:pt>
    <dgm:pt modelId="{5405457C-81B2-6D47-90F6-D45966E07EFA}" type="pres">
      <dgm:prSet presAssocID="{922C32D4-124F-4F57-AFAB-8FABEFEB9164}" presName="rootComposite" presStyleCnt="0"/>
      <dgm:spPr/>
    </dgm:pt>
    <dgm:pt modelId="{69C0356D-5488-1445-9495-16F294BE5C7C}" type="pres">
      <dgm:prSet presAssocID="{922C32D4-124F-4F57-AFAB-8FABEFEB9164}" presName="rootText" presStyleLbl="node1" presStyleIdx="3" presStyleCnt="4" custScaleX="108574" custScaleY="187211" custLinFactNeighborX="-87" custLinFactNeighborY="-88046"/>
      <dgm:spPr/>
      <dgm:t>
        <a:bodyPr/>
        <a:lstStyle/>
        <a:p>
          <a:endParaRPr lang="en-US"/>
        </a:p>
      </dgm:t>
    </dgm:pt>
    <dgm:pt modelId="{E2F512F6-E5CB-9B4D-90FE-4CE224314222}" type="pres">
      <dgm:prSet presAssocID="{922C32D4-124F-4F57-AFAB-8FABEFEB9164}" presName="rootConnector" presStyleLbl="node1" presStyleIdx="3" presStyleCnt="4"/>
      <dgm:spPr/>
      <dgm:t>
        <a:bodyPr/>
        <a:lstStyle/>
        <a:p>
          <a:endParaRPr lang="en-US"/>
        </a:p>
      </dgm:t>
    </dgm:pt>
    <dgm:pt modelId="{DD07C8F9-4BDB-F24D-BD2F-9224A7D744B0}" type="pres">
      <dgm:prSet presAssocID="{922C32D4-124F-4F57-AFAB-8FABEFEB9164}" presName="childShape" presStyleCnt="0"/>
      <dgm:spPr/>
    </dgm:pt>
  </dgm:ptLst>
  <dgm:cxnLst>
    <dgm:cxn modelId="{F118BD3C-B280-4E24-9A9D-96A10E181BBE}" srcId="{FCB98630-74CC-4096-A73C-4F2B93947D94}" destId="{2E21C4D8-B07E-43A5-9440-3E4B1EA09B5D}" srcOrd="1" destOrd="0" parTransId="{9C84672A-9374-4E89-B9F8-A0ED2BF5535F}" sibTransId="{A09A3667-EBE8-4889-82F2-9553067807D3}"/>
    <dgm:cxn modelId="{7928ACA4-1888-184C-B658-9985CB349B7D}" type="presOf" srcId="{922C32D4-124F-4F57-AFAB-8FABEFEB9164}" destId="{E2F512F6-E5CB-9B4D-90FE-4CE224314222}" srcOrd="1" destOrd="0" presId="urn:microsoft.com/office/officeart/2005/8/layout/hierarchy3"/>
    <dgm:cxn modelId="{0D9F09E2-03BA-46EA-AF42-3B625B87EA99}" srcId="{FCB98630-74CC-4096-A73C-4F2B93947D94}" destId="{71ADCD9B-09DF-4D02-81B5-E7C086BAF614}" srcOrd="0" destOrd="0" parTransId="{188E1ED2-DDC2-4D92-B7C2-2CE31B16BAE3}" sibTransId="{8B5CAB70-DE89-435C-9A9C-47152DD28E85}"/>
    <dgm:cxn modelId="{228EF2C7-98A8-C542-A06D-C47274120AA9}" type="presOf" srcId="{8E10EDA9-E15C-4167-B410-563DA768B715}" destId="{D29BF984-1742-3544-BFB1-8CE0E1E29595}" srcOrd="0" destOrd="0" presId="urn:microsoft.com/office/officeart/2005/8/layout/hierarchy3"/>
    <dgm:cxn modelId="{51D634A6-3799-0849-9E83-A8C92C34AD85}" type="presOf" srcId="{922C32D4-124F-4F57-AFAB-8FABEFEB9164}" destId="{69C0356D-5488-1445-9495-16F294BE5C7C}" srcOrd="0" destOrd="0" presId="urn:microsoft.com/office/officeart/2005/8/layout/hierarchy3"/>
    <dgm:cxn modelId="{DE0D6482-76DF-2C45-BF93-8C45F6A01574}" type="presOf" srcId="{71ADCD9B-09DF-4D02-81B5-E7C086BAF614}" destId="{D402C8FF-A308-2B48-ACA4-88D4FA95E4B2}" srcOrd="0" destOrd="0" presId="urn:microsoft.com/office/officeart/2005/8/layout/hierarchy3"/>
    <dgm:cxn modelId="{615530F8-1626-DF46-BCC5-8E7A6A35085B}" type="presOf" srcId="{8E10EDA9-E15C-4167-B410-563DA768B715}" destId="{6FA45FAE-B8A0-7A41-A564-F83D03E50C95}" srcOrd="1" destOrd="0" presId="urn:microsoft.com/office/officeart/2005/8/layout/hierarchy3"/>
    <dgm:cxn modelId="{37A258F5-3826-0745-99D6-C015EF19AD2A}" type="presOf" srcId="{2E21C4D8-B07E-43A5-9440-3E4B1EA09B5D}" destId="{CE963906-82A0-3444-9BB6-D029E9855147}" srcOrd="1" destOrd="0" presId="urn:microsoft.com/office/officeart/2005/8/layout/hierarchy3"/>
    <dgm:cxn modelId="{FE306932-01FA-3E4A-A3A8-23F02EFB3958}" type="presOf" srcId="{71ADCD9B-09DF-4D02-81B5-E7C086BAF614}" destId="{BB5CCCBA-99CB-6D4A-A488-443400FA6510}" srcOrd="1" destOrd="0" presId="urn:microsoft.com/office/officeart/2005/8/layout/hierarchy3"/>
    <dgm:cxn modelId="{021EF0B6-0C8F-455A-B182-93BA7B7D7F7D}" srcId="{FCB98630-74CC-4096-A73C-4F2B93947D94}" destId="{8E10EDA9-E15C-4167-B410-563DA768B715}" srcOrd="2" destOrd="0" parTransId="{50AA4211-733B-4038-8B14-B018E79C1257}" sibTransId="{3F2938CC-260A-4780-BF6C-FC983994DCA3}"/>
    <dgm:cxn modelId="{57E74696-3157-4F6D-9E73-BC430B5EF143}" srcId="{FCB98630-74CC-4096-A73C-4F2B93947D94}" destId="{922C32D4-124F-4F57-AFAB-8FABEFEB9164}" srcOrd="3" destOrd="0" parTransId="{E4707FA3-F865-41BB-B32F-9EBD9D8107BD}" sibTransId="{F669FDA5-3265-4EC9-8112-845D6D20DF23}"/>
    <dgm:cxn modelId="{677DE8D2-C9F2-7442-869A-24DC251B23B4}" type="presOf" srcId="{FCB98630-74CC-4096-A73C-4F2B93947D94}" destId="{9655AD94-3D7C-394A-A82D-CA2283DE3DCC}" srcOrd="0" destOrd="0" presId="urn:microsoft.com/office/officeart/2005/8/layout/hierarchy3"/>
    <dgm:cxn modelId="{993D3D0D-19F5-6C43-A4DC-3065F6552421}" type="presOf" srcId="{2E21C4D8-B07E-43A5-9440-3E4B1EA09B5D}" destId="{99C467B5-B81A-0140-9578-881EC9DA20D4}" srcOrd="0" destOrd="0" presId="urn:microsoft.com/office/officeart/2005/8/layout/hierarchy3"/>
    <dgm:cxn modelId="{D043419D-CF79-A744-818B-C9D5B67BBB6A}" type="presParOf" srcId="{9655AD94-3D7C-394A-A82D-CA2283DE3DCC}" destId="{11C76011-B015-464A-9A32-74CD506A0EA3}" srcOrd="0" destOrd="0" presId="urn:microsoft.com/office/officeart/2005/8/layout/hierarchy3"/>
    <dgm:cxn modelId="{6B296B8C-C256-F544-82F9-1B0BE37A60DF}" type="presParOf" srcId="{11C76011-B015-464A-9A32-74CD506A0EA3}" destId="{02B7C948-D8BF-D147-AB3D-60CE1C480254}" srcOrd="0" destOrd="0" presId="urn:microsoft.com/office/officeart/2005/8/layout/hierarchy3"/>
    <dgm:cxn modelId="{DF8137C0-2997-4943-B334-DB80DFA7D29E}" type="presParOf" srcId="{02B7C948-D8BF-D147-AB3D-60CE1C480254}" destId="{D402C8FF-A308-2B48-ACA4-88D4FA95E4B2}" srcOrd="0" destOrd="0" presId="urn:microsoft.com/office/officeart/2005/8/layout/hierarchy3"/>
    <dgm:cxn modelId="{B5FA1910-A4CC-1349-B085-348C0E88A2F2}" type="presParOf" srcId="{02B7C948-D8BF-D147-AB3D-60CE1C480254}" destId="{BB5CCCBA-99CB-6D4A-A488-443400FA6510}" srcOrd="1" destOrd="0" presId="urn:microsoft.com/office/officeart/2005/8/layout/hierarchy3"/>
    <dgm:cxn modelId="{0F27AF80-166D-3B47-9A61-1D4E21C81EFF}" type="presParOf" srcId="{11C76011-B015-464A-9A32-74CD506A0EA3}" destId="{97E50298-D35E-C342-AD55-66AC021DF9E2}" srcOrd="1" destOrd="0" presId="urn:microsoft.com/office/officeart/2005/8/layout/hierarchy3"/>
    <dgm:cxn modelId="{D239726E-C407-814F-B0E9-F3360FB59464}" type="presParOf" srcId="{9655AD94-3D7C-394A-A82D-CA2283DE3DCC}" destId="{4B1812FC-FC18-3049-AF37-1D04F11CA6A9}" srcOrd="1" destOrd="0" presId="urn:microsoft.com/office/officeart/2005/8/layout/hierarchy3"/>
    <dgm:cxn modelId="{B5F67FB3-B7CD-6146-8848-7FDE2263F0B8}" type="presParOf" srcId="{4B1812FC-FC18-3049-AF37-1D04F11CA6A9}" destId="{E89CE9E9-7A0F-BF45-83DE-4E34A6A12E3A}" srcOrd="0" destOrd="0" presId="urn:microsoft.com/office/officeart/2005/8/layout/hierarchy3"/>
    <dgm:cxn modelId="{0DDE8F89-2C3D-5B4F-9FB4-E10AF8BD8CDA}" type="presParOf" srcId="{E89CE9E9-7A0F-BF45-83DE-4E34A6A12E3A}" destId="{99C467B5-B81A-0140-9578-881EC9DA20D4}" srcOrd="0" destOrd="0" presId="urn:microsoft.com/office/officeart/2005/8/layout/hierarchy3"/>
    <dgm:cxn modelId="{80AEEE17-C288-254F-8190-7EFB0A4470C7}" type="presParOf" srcId="{E89CE9E9-7A0F-BF45-83DE-4E34A6A12E3A}" destId="{CE963906-82A0-3444-9BB6-D029E9855147}" srcOrd="1" destOrd="0" presId="urn:microsoft.com/office/officeart/2005/8/layout/hierarchy3"/>
    <dgm:cxn modelId="{AFD0CD3A-F6DE-4D4A-B34E-FF4A208F4891}" type="presParOf" srcId="{4B1812FC-FC18-3049-AF37-1D04F11CA6A9}" destId="{C15F3C6F-B88E-A04A-B669-00F7EBFC68F0}" srcOrd="1" destOrd="0" presId="urn:microsoft.com/office/officeart/2005/8/layout/hierarchy3"/>
    <dgm:cxn modelId="{2BB3E496-D549-DE46-A08D-BA5FF6CCB9B0}" type="presParOf" srcId="{9655AD94-3D7C-394A-A82D-CA2283DE3DCC}" destId="{EA649B1B-4385-2144-9B26-701E06B04B26}" srcOrd="2" destOrd="0" presId="urn:microsoft.com/office/officeart/2005/8/layout/hierarchy3"/>
    <dgm:cxn modelId="{ED143F11-A561-7F4F-B68F-4690562A0082}" type="presParOf" srcId="{EA649B1B-4385-2144-9B26-701E06B04B26}" destId="{71E74A0E-680E-834D-9D54-D5A6BA58C2B0}" srcOrd="0" destOrd="0" presId="urn:microsoft.com/office/officeart/2005/8/layout/hierarchy3"/>
    <dgm:cxn modelId="{C246A038-A572-A941-ABFE-072D395DE708}" type="presParOf" srcId="{71E74A0E-680E-834D-9D54-D5A6BA58C2B0}" destId="{D29BF984-1742-3544-BFB1-8CE0E1E29595}" srcOrd="0" destOrd="0" presId="urn:microsoft.com/office/officeart/2005/8/layout/hierarchy3"/>
    <dgm:cxn modelId="{3C47C88C-0C2C-7547-8E3A-3D338BC786E0}" type="presParOf" srcId="{71E74A0E-680E-834D-9D54-D5A6BA58C2B0}" destId="{6FA45FAE-B8A0-7A41-A564-F83D03E50C95}" srcOrd="1" destOrd="0" presId="urn:microsoft.com/office/officeart/2005/8/layout/hierarchy3"/>
    <dgm:cxn modelId="{3D0BE428-C724-5C43-B99F-B2C1C9D1B2DA}" type="presParOf" srcId="{EA649B1B-4385-2144-9B26-701E06B04B26}" destId="{17FA6DB2-1109-394E-B9E3-A0AFFFB9C3BF}" srcOrd="1" destOrd="0" presId="urn:microsoft.com/office/officeart/2005/8/layout/hierarchy3"/>
    <dgm:cxn modelId="{5E25211D-FA1F-EF44-B26C-80DF53908BDA}" type="presParOf" srcId="{9655AD94-3D7C-394A-A82D-CA2283DE3DCC}" destId="{D84C4970-54B6-7245-B118-A900523E6C17}" srcOrd="3" destOrd="0" presId="urn:microsoft.com/office/officeart/2005/8/layout/hierarchy3"/>
    <dgm:cxn modelId="{FBBEFC82-9146-C34A-A775-8A4BAD75A620}" type="presParOf" srcId="{D84C4970-54B6-7245-B118-A900523E6C17}" destId="{5405457C-81B2-6D47-90F6-D45966E07EFA}" srcOrd="0" destOrd="0" presId="urn:microsoft.com/office/officeart/2005/8/layout/hierarchy3"/>
    <dgm:cxn modelId="{14D9781E-CFCA-1440-BB29-88771053F214}" type="presParOf" srcId="{5405457C-81B2-6D47-90F6-D45966E07EFA}" destId="{69C0356D-5488-1445-9495-16F294BE5C7C}" srcOrd="0" destOrd="0" presId="urn:microsoft.com/office/officeart/2005/8/layout/hierarchy3"/>
    <dgm:cxn modelId="{5A73065C-2E81-934F-9298-FB6A773536BA}" type="presParOf" srcId="{5405457C-81B2-6D47-90F6-D45966E07EFA}" destId="{E2F512F6-E5CB-9B4D-90FE-4CE224314222}" srcOrd="1" destOrd="0" presId="urn:microsoft.com/office/officeart/2005/8/layout/hierarchy3"/>
    <dgm:cxn modelId="{4E6B18A7-1F2B-734F-B6F5-F88E681FED26}" type="presParOf" srcId="{D84C4970-54B6-7245-B118-A900523E6C17}" destId="{DD07C8F9-4BDB-F24D-BD2F-9224A7D744B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2C8FF-A308-2B48-ACA4-88D4FA95E4B2}">
      <dsp:nvSpPr>
        <dsp:cNvPr id="0" name=""/>
        <dsp:cNvSpPr/>
      </dsp:nvSpPr>
      <dsp:spPr>
        <a:xfrm>
          <a:off x="0" y="0"/>
          <a:ext cx="2331208" cy="200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latin typeface="Myriad Pro Light" panose="020B0603030403020204" pitchFamily="34" charset="0"/>
              <a:cs typeface="Arial" panose="020B0604020202020204" pitchFamily="34" charset="0"/>
            </a:rPr>
            <a:t>THỊT LỢN </a:t>
          </a:r>
        </a:p>
        <a:p>
          <a:pPr lvl="0" algn="ctr" defTabSz="711200">
            <a:lnSpc>
              <a:spcPct val="90000"/>
            </a:lnSpc>
            <a:spcBef>
              <a:spcPct val="0"/>
            </a:spcBef>
            <a:spcAft>
              <a:spcPct val="35000"/>
            </a:spcAft>
          </a:pPr>
          <a:r>
            <a:rPr lang="en-US" sz="1600" b="0" kern="1200" dirty="0">
              <a:latin typeface="Myriad Pro Cond" panose="020B0506030403020204" pitchFamily="34" charset="0"/>
              <a:cs typeface="Arial" panose="020B0604020202020204" pitchFamily="34" charset="0"/>
            </a:rPr>
            <a:t>Meat Deli, </a:t>
          </a:r>
        </a:p>
        <a:p>
          <a:pPr lvl="0" algn="ctr" defTabSz="711200">
            <a:lnSpc>
              <a:spcPct val="90000"/>
            </a:lnSpc>
            <a:spcBef>
              <a:spcPct val="0"/>
            </a:spcBef>
            <a:spcAft>
              <a:spcPct val="35000"/>
            </a:spcAft>
          </a:pPr>
          <a:r>
            <a:rPr lang="en-US" sz="1600" b="0" kern="1200" dirty="0" err="1">
              <a:latin typeface="Myriad Pro Cond" panose="020B0506030403020204" pitchFamily="34" charset="0"/>
              <a:cs typeface="Arial" panose="020B0604020202020204" pitchFamily="34" charset="0"/>
            </a:rPr>
            <a:t>Hạ</a:t>
          </a:r>
          <a:r>
            <a:rPr lang="en-US" sz="1600" b="0" kern="1200" dirty="0">
              <a:latin typeface="Myriad Pro Cond" panose="020B0506030403020204" pitchFamily="34" charset="0"/>
              <a:cs typeface="Arial" panose="020B0604020202020204" pitchFamily="34" charset="0"/>
            </a:rPr>
            <a:t> Long food, </a:t>
          </a:r>
        </a:p>
        <a:p>
          <a:pPr lvl="0" algn="ctr" defTabSz="711200">
            <a:lnSpc>
              <a:spcPct val="90000"/>
            </a:lnSpc>
            <a:spcBef>
              <a:spcPct val="0"/>
            </a:spcBef>
            <a:spcAft>
              <a:spcPct val="35000"/>
            </a:spcAft>
          </a:pPr>
          <a:r>
            <a:rPr lang="en-US" sz="1600" b="0" kern="1200" dirty="0">
              <a:latin typeface="Myriad Pro Cond" panose="020B0506030403020204" pitchFamily="34" charset="0"/>
              <a:cs typeface="Arial" panose="020B0604020202020204" pitchFamily="34" charset="0"/>
            </a:rPr>
            <a:t>Vinh Anh food</a:t>
          </a:r>
        </a:p>
        <a:p>
          <a:pPr lvl="0" algn="ctr" defTabSz="711200">
            <a:lnSpc>
              <a:spcPct val="90000"/>
            </a:lnSpc>
            <a:spcBef>
              <a:spcPct val="0"/>
            </a:spcBef>
            <a:spcAft>
              <a:spcPct val="35000"/>
            </a:spcAft>
          </a:pPr>
          <a:endParaRPr lang="en-US" sz="1600" b="0" kern="1200" dirty="0">
            <a:latin typeface="Myriad Pro Cond" panose="020B0506030403020204" pitchFamily="34" charset="0"/>
            <a:cs typeface="Arial" panose="020B0604020202020204" pitchFamily="34" charset="0"/>
          </a:endParaRPr>
        </a:p>
      </dsp:txBody>
      <dsp:txXfrm>
        <a:off x="58866" y="58866"/>
        <a:ext cx="2213476" cy="1892085"/>
      </dsp:txXfrm>
    </dsp:sp>
    <dsp:sp modelId="{99C467B5-B81A-0140-9578-881EC9DA20D4}">
      <dsp:nvSpPr>
        <dsp:cNvPr id="0" name=""/>
        <dsp:cNvSpPr/>
      </dsp:nvSpPr>
      <dsp:spPr>
        <a:xfrm>
          <a:off x="2867802" y="0"/>
          <a:ext cx="2331208" cy="200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latin typeface="Myriad Pro Light" panose="020B0603030403020204" pitchFamily="34" charset="0"/>
              <a:cs typeface="Arial" panose="020B0604020202020204" pitchFamily="34" charset="0"/>
            </a:rPr>
            <a:t>THỊT BÒ </a:t>
          </a:r>
        </a:p>
        <a:p>
          <a:pPr lvl="0" algn="ctr" defTabSz="711200">
            <a:lnSpc>
              <a:spcPct val="90000"/>
            </a:lnSpc>
            <a:spcBef>
              <a:spcPct val="0"/>
            </a:spcBef>
            <a:spcAft>
              <a:spcPct val="35000"/>
            </a:spcAft>
          </a:pPr>
          <a:r>
            <a:rPr lang="en-US" sz="1600" kern="1200" dirty="0" err="1">
              <a:latin typeface="Myriad Pro Cond" panose="020B0506030403020204" pitchFamily="34" charset="0"/>
              <a:cs typeface="Arial" panose="020B0604020202020204" pitchFamily="34" charset="0"/>
            </a:rPr>
            <a:t>Hoà</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Phát</a:t>
          </a:r>
          <a:r>
            <a:rPr lang="en-US" sz="1600" kern="1200" dirty="0">
              <a:latin typeface="Myriad Pro Cond" panose="020B0506030403020204" pitchFamily="34" charset="0"/>
              <a:cs typeface="Arial" panose="020B0604020202020204" pitchFamily="34" charset="0"/>
            </a:rPr>
            <a:t> Beef, </a:t>
          </a:r>
        </a:p>
        <a:p>
          <a:pPr lvl="0" algn="ctr" defTabSz="711200">
            <a:lnSpc>
              <a:spcPct val="90000"/>
            </a:lnSpc>
            <a:spcBef>
              <a:spcPct val="0"/>
            </a:spcBef>
            <a:spcAft>
              <a:spcPct val="35000"/>
            </a:spcAft>
          </a:pPr>
          <a:r>
            <a:rPr lang="en-US" sz="1600" kern="1200" dirty="0" err="1">
              <a:latin typeface="Myriad Pro Cond" panose="020B0506030403020204" pitchFamily="34" charset="0"/>
              <a:cs typeface="Arial" panose="020B0604020202020204" pitchFamily="34" charset="0"/>
            </a:rPr>
            <a:t>Yên</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Phú</a:t>
          </a:r>
          <a:r>
            <a:rPr lang="en-US" sz="1600" kern="1200" dirty="0">
              <a:latin typeface="Myriad Pro Cond" panose="020B0506030403020204" pitchFamily="34" charset="0"/>
              <a:cs typeface="Arial" panose="020B0604020202020204" pitchFamily="34" charset="0"/>
            </a:rPr>
            <a:t> Beef</a:t>
          </a:r>
        </a:p>
        <a:p>
          <a:pPr lvl="0" algn="ctr" defTabSz="711200">
            <a:lnSpc>
              <a:spcPct val="90000"/>
            </a:lnSpc>
            <a:spcBef>
              <a:spcPct val="0"/>
            </a:spcBef>
            <a:spcAft>
              <a:spcPct val="35000"/>
            </a:spcAft>
          </a:pPr>
          <a:endParaRPr lang="en-US" sz="1600" kern="1200" dirty="0">
            <a:latin typeface="Myriad Pro Cond" panose="020B0506030403020204" pitchFamily="34" charset="0"/>
            <a:cs typeface="Arial" panose="020B0604020202020204" pitchFamily="34" charset="0"/>
          </a:endParaRPr>
        </a:p>
        <a:p>
          <a:pPr lvl="0" algn="ctr" defTabSz="711200">
            <a:lnSpc>
              <a:spcPct val="90000"/>
            </a:lnSpc>
            <a:spcBef>
              <a:spcPct val="0"/>
            </a:spcBef>
            <a:spcAft>
              <a:spcPct val="35000"/>
            </a:spcAft>
          </a:pPr>
          <a:endParaRPr lang="en-US" sz="1600" kern="1200" dirty="0">
            <a:latin typeface="Myriad Pro Cond" panose="020B0506030403020204" pitchFamily="34" charset="0"/>
            <a:cs typeface="Arial" panose="020B0604020202020204" pitchFamily="34" charset="0"/>
          </a:endParaRPr>
        </a:p>
      </dsp:txBody>
      <dsp:txXfrm>
        <a:off x="2926668" y="58866"/>
        <a:ext cx="2213476" cy="1892085"/>
      </dsp:txXfrm>
    </dsp:sp>
    <dsp:sp modelId="{D29BF984-1742-3544-BFB1-8CE0E1E29595}">
      <dsp:nvSpPr>
        <dsp:cNvPr id="0" name=""/>
        <dsp:cNvSpPr/>
      </dsp:nvSpPr>
      <dsp:spPr>
        <a:xfrm>
          <a:off x="5735789" y="0"/>
          <a:ext cx="2331208" cy="200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latin typeface="Myriad Pro Light" panose="020B0603030403020204" pitchFamily="34" charset="0"/>
              <a:cs typeface="Arial" panose="020B0604020202020204" pitchFamily="34" charset="0"/>
            </a:rPr>
            <a:t>THỊT GÀ </a:t>
          </a:r>
        </a:p>
        <a:p>
          <a:pPr lvl="0" algn="ctr" defTabSz="711200">
            <a:lnSpc>
              <a:spcPct val="90000"/>
            </a:lnSpc>
            <a:spcBef>
              <a:spcPct val="0"/>
            </a:spcBef>
            <a:spcAft>
              <a:spcPct val="35000"/>
            </a:spcAft>
          </a:pPr>
          <a:r>
            <a:rPr lang="en-US" sz="1600" kern="1200" dirty="0">
              <a:latin typeface="Myriad Pro Cond" panose="020B0506030403020204" pitchFamily="34" charset="0"/>
              <a:cs typeface="Arial" panose="020B0604020202020204" pitchFamily="34" charset="0"/>
            </a:rPr>
            <a:t>CP chicken, </a:t>
          </a:r>
        </a:p>
        <a:p>
          <a:pPr lvl="0" algn="ctr" defTabSz="711200">
            <a:lnSpc>
              <a:spcPct val="90000"/>
            </a:lnSpc>
            <a:spcBef>
              <a:spcPct val="0"/>
            </a:spcBef>
            <a:spcAft>
              <a:spcPct val="35000"/>
            </a:spcAft>
          </a:pPr>
          <a:r>
            <a:rPr lang="en-US" sz="1600" kern="1200" dirty="0" err="1">
              <a:latin typeface="Myriad Pro Cond" panose="020B0506030403020204" pitchFamily="34" charset="0"/>
              <a:cs typeface="Arial" panose="020B0604020202020204" pitchFamily="34" charset="0"/>
            </a:rPr>
            <a:t>Dabaco</a:t>
          </a:r>
          <a:r>
            <a:rPr lang="en-US" sz="1600" kern="1200" dirty="0">
              <a:latin typeface="Myriad Pro Cond" panose="020B0506030403020204" pitchFamily="34" charset="0"/>
              <a:cs typeface="Arial" panose="020B0604020202020204" pitchFamily="34" charset="0"/>
            </a:rPr>
            <a:t>, </a:t>
          </a:r>
        </a:p>
        <a:p>
          <a:pPr lvl="0" algn="ctr" defTabSz="711200">
            <a:lnSpc>
              <a:spcPct val="90000"/>
            </a:lnSpc>
            <a:spcBef>
              <a:spcPct val="0"/>
            </a:spcBef>
            <a:spcAft>
              <a:spcPct val="35000"/>
            </a:spcAft>
          </a:pPr>
          <a:r>
            <a:rPr lang="en-US" sz="1600" kern="1200" dirty="0" err="1">
              <a:latin typeface="Myriad Pro Cond" panose="020B0506030403020204" pitchFamily="34" charset="0"/>
              <a:cs typeface="Arial" panose="020B0604020202020204" pitchFamily="34" charset="0"/>
            </a:rPr>
            <a:t>Thành</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Lợi</a:t>
          </a:r>
          <a:endParaRPr lang="en-US" sz="1600" kern="1200" dirty="0">
            <a:latin typeface="Myriad Pro Cond" panose="020B0506030403020204" pitchFamily="34" charset="0"/>
            <a:cs typeface="Arial" panose="020B0604020202020204" pitchFamily="34" charset="0"/>
          </a:endParaRPr>
        </a:p>
        <a:p>
          <a:pPr lvl="0" algn="ctr" defTabSz="711200">
            <a:lnSpc>
              <a:spcPct val="90000"/>
            </a:lnSpc>
            <a:spcBef>
              <a:spcPct val="0"/>
            </a:spcBef>
            <a:spcAft>
              <a:spcPct val="35000"/>
            </a:spcAft>
          </a:pPr>
          <a:endParaRPr lang="en-US" sz="1600" kern="1200" dirty="0">
            <a:latin typeface="Myriad Pro Cond" panose="020B0506030403020204" pitchFamily="34" charset="0"/>
            <a:cs typeface="Arial" panose="020B0604020202020204" pitchFamily="34" charset="0"/>
          </a:endParaRPr>
        </a:p>
      </dsp:txBody>
      <dsp:txXfrm>
        <a:off x="5794655" y="58866"/>
        <a:ext cx="2213476" cy="1892085"/>
      </dsp:txXfrm>
    </dsp:sp>
    <dsp:sp modelId="{69C0356D-5488-1445-9495-16F294BE5C7C}">
      <dsp:nvSpPr>
        <dsp:cNvPr id="0" name=""/>
        <dsp:cNvSpPr/>
      </dsp:nvSpPr>
      <dsp:spPr>
        <a:xfrm>
          <a:off x="8603777" y="0"/>
          <a:ext cx="2331208" cy="200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a:latin typeface="Myriad Pro Light" panose="020B0603030403020204" pitchFamily="34" charset="0"/>
              <a:cs typeface="Arial" panose="020B0604020202020204" pitchFamily="34" charset="0"/>
            </a:rPr>
            <a:t>HẢI SẢN</a:t>
          </a:r>
        </a:p>
        <a:p>
          <a:pPr lvl="0" algn="ctr" defTabSz="711200">
            <a:lnSpc>
              <a:spcPct val="90000"/>
            </a:lnSpc>
            <a:spcBef>
              <a:spcPct val="0"/>
            </a:spcBef>
            <a:spcAft>
              <a:spcPct val="35000"/>
            </a:spcAft>
          </a:pPr>
          <a:r>
            <a:rPr lang="en-US" sz="1600" b="1" kern="1200" dirty="0">
              <a:latin typeface="Myriad Pro Light" panose="020B0603030403020204" pitchFamily="34" charset="0"/>
              <a:cs typeface="Arial" panose="020B0604020202020204" pitchFamily="34" charset="0"/>
            </a:rPr>
            <a:t> </a:t>
          </a:r>
          <a:r>
            <a:rPr lang="en-US" sz="1600" kern="1200" dirty="0">
              <a:latin typeface="Myriad Pro Cond" panose="020B0506030403020204" pitchFamily="34" charset="0"/>
              <a:cs typeface="Arial" panose="020B0604020202020204" pitchFamily="34" charset="0"/>
            </a:rPr>
            <a:t>Minh </a:t>
          </a:r>
          <a:r>
            <a:rPr lang="en-US" sz="1600" kern="1200" dirty="0" err="1">
              <a:latin typeface="Myriad Pro Cond" panose="020B0506030403020204" pitchFamily="34" charset="0"/>
              <a:cs typeface="Arial" panose="020B0604020202020204" pitchFamily="34" charset="0"/>
            </a:rPr>
            <a:t>Phú</a:t>
          </a:r>
          <a:r>
            <a:rPr lang="en-US" sz="1600" kern="1200" dirty="0">
              <a:latin typeface="Myriad Pro Cond" panose="020B0506030403020204" pitchFamily="34" charset="0"/>
              <a:cs typeface="Arial" panose="020B0604020202020204" pitchFamily="34" charset="0"/>
            </a:rPr>
            <a:t> Seafood, </a:t>
          </a:r>
        </a:p>
        <a:p>
          <a:pPr lvl="0" algn="ctr" defTabSz="711200">
            <a:lnSpc>
              <a:spcPct val="90000"/>
            </a:lnSpc>
            <a:spcBef>
              <a:spcPct val="0"/>
            </a:spcBef>
            <a:spcAft>
              <a:spcPct val="35000"/>
            </a:spcAft>
          </a:pPr>
          <a:r>
            <a:rPr lang="en-US" sz="1600" kern="1200" dirty="0" err="1">
              <a:latin typeface="Myriad Pro Cond" panose="020B0506030403020204" pitchFamily="34" charset="0"/>
              <a:cs typeface="Arial" panose="020B0604020202020204" pitchFamily="34" charset="0"/>
            </a:rPr>
            <a:t>Công</a:t>
          </a:r>
          <a:r>
            <a:rPr lang="en-US" sz="1600" kern="1200" dirty="0">
              <a:latin typeface="Myriad Pro Cond" panose="020B0506030403020204" pitchFamily="34" charset="0"/>
              <a:cs typeface="Arial" panose="020B0604020202020204" pitchFamily="34" charset="0"/>
            </a:rPr>
            <a:t> ty XNK </a:t>
          </a:r>
          <a:r>
            <a:rPr lang="en-US" sz="1600" kern="1200" dirty="0" err="1">
              <a:latin typeface="Myriad Pro Cond" panose="020B0506030403020204" pitchFamily="34" charset="0"/>
              <a:cs typeface="Arial" panose="020B0604020202020204" pitchFamily="34" charset="0"/>
            </a:rPr>
            <a:t>Thủy</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sản</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Quảng</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Ninh</a:t>
          </a:r>
          <a:r>
            <a:rPr lang="en-US" sz="1600" kern="1200" dirty="0">
              <a:latin typeface="Myriad Pro Cond" panose="020B0506030403020204" pitchFamily="34" charset="0"/>
              <a:cs typeface="Arial" panose="020B0604020202020204" pitchFamily="34" charset="0"/>
            </a:rPr>
            <a:t>,</a:t>
          </a:r>
        </a:p>
        <a:p>
          <a:pPr lvl="0" algn="ctr" defTabSz="711200">
            <a:lnSpc>
              <a:spcPct val="90000"/>
            </a:lnSpc>
            <a:spcBef>
              <a:spcPct val="0"/>
            </a:spcBef>
            <a:spcAft>
              <a:spcPct val="35000"/>
            </a:spcAft>
          </a:pPr>
          <a:r>
            <a:rPr lang="en-US" sz="1600" kern="1200" dirty="0" err="1">
              <a:latin typeface="Myriad Pro Cond" panose="020B0506030403020204" pitchFamily="34" charset="0"/>
              <a:cs typeface="Arial" panose="020B0604020202020204" pitchFamily="34" charset="0"/>
            </a:rPr>
            <a:t>Hệ</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thống</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thế</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giới</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Hải</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Sản</a:t>
          </a:r>
          <a:r>
            <a:rPr lang="en-US" sz="1600" kern="1200" dirty="0">
              <a:latin typeface="Myriad Pro Cond" panose="020B0506030403020204" pitchFamily="34" charset="0"/>
              <a:cs typeface="Arial" panose="020B0604020202020204" pitchFamily="34" charset="0"/>
            </a:rPr>
            <a:t>, </a:t>
          </a:r>
        </a:p>
        <a:p>
          <a:pPr lvl="0" algn="ctr" defTabSz="711200">
            <a:lnSpc>
              <a:spcPct val="90000"/>
            </a:lnSpc>
            <a:spcBef>
              <a:spcPct val="0"/>
            </a:spcBef>
            <a:spcAft>
              <a:spcPct val="35000"/>
            </a:spcAft>
          </a:pPr>
          <a:r>
            <a:rPr lang="en-US" sz="1600" kern="1200" dirty="0" err="1">
              <a:latin typeface="Myriad Pro Cond" panose="020B0506030403020204" pitchFamily="34" charset="0"/>
              <a:cs typeface="Arial" panose="020B0604020202020204" pitchFamily="34" charset="0"/>
            </a:rPr>
            <a:t>Hải</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sản</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Huyền</a:t>
          </a:r>
          <a:r>
            <a:rPr lang="en-US" sz="1600" kern="1200" dirty="0">
              <a:latin typeface="Myriad Pro Cond" panose="020B0506030403020204" pitchFamily="34" charset="0"/>
              <a:cs typeface="Arial" panose="020B0604020202020204" pitchFamily="34" charset="0"/>
            </a:rPr>
            <a:t> </a:t>
          </a:r>
          <a:r>
            <a:rPr lang="en-US" sz="1600" kern="1200" dirty="0" err="1">
              <a:latin typeface="Myriad Pro Cond" panose="020B0506030403020204" pitchFamily="34" charset="0"/>
              <a:cs typeface="Arial" panose="020B0604020202020204" pitchFamily="34" charset="0"/>
            </a:rPr>
            <a:t>Chiến</a:t>
          </a:r>
          <a:r>
            <a:rPr lang="en-US" sz="1600" kern="1200" dirty="0">
              <a:latin typeface="Myriad Pro Cond" panose="020B0506030403020204" pitchFamily="34" charset="0"/>
              <a:cs typeface="Arial" panose="020B0604020202020204" pitchFamily="34" charset="0"/>
            </a:rPr>
            <a:t>…</a:t>
          </a:r>
        </a:p>
      </dsp:txBody>
      <dsp:txXfrm>
        <a:off x="8662643" y="58866"/>
        <a:ext cx="2213476" cy="18920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12/7/2021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1029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12/7/2021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3749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12/7/2021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5839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a:xfrm>
            <a:off x="700635" y="922096"/>
            <a:ext cx="10691265" cy="69663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a:xfrm>
            <a:off x="700635" y="1737414"/>
            <a:ext cx="10691265" cy="4198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12/7/2021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3206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12/7/2021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6282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12/7/2021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6708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12/7/2021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88211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12/7/2021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403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12/7/2021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09571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12/7/2021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731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12/7/2021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9448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94388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1947484"/>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12/7/2021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00790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100000"/>
        </a:lnSpc>
        <a:spcBef>
          <a:spcPct val="0"/>
        </a:spcBef>
        <a:buNone/>
        <a:defRPr sz="3600" b="1" i="0" kern="1200" cap="all" spc="30" baseline="0">
          <a:solidFill>
            <a:schemeClr val="tx1"/>
          </a:solidFill>
          <a:latin typeface="Myriad Pro Light SemiCond" panose="020B0403030403020204" pitchFamily="34"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7.jpeg"/><Relationship Id="rId12"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jpeg"/><Relationship Id="rId15" Type="http://schemas.openxmlformats.org/officeDocument/2006/relationships/image" Target="../media/image13.jpeg"/><Relationship Id="rId10" Type="http://schemas.openxmlformats.org/officeDocument/2006/relationships/image" Target="../media/image9.png"/><Relationship Id="rId4" Type="http://schemas.openxmlformats.org/officeDocument/2006/relationships/image" Target="../media/image4.jpeg"/><Relationship Id="rId9" Type="http://schemas.microsoft.com/office/2007/relationships/hdphoto" Target="../media/hdphoto2.wdp"/><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52DF2-6802-459B-AC2A-AF976DEB1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A47C90-3BA6-2E47-B3FE-BF468E797A40}"/>
              </a:ext>
            </a:extLst>
          </p:cNvPr>
          <p:cNvSpPr>
            <a:spLocks noGrp="1"/>
          </p:cNvSpPr>
          <p:nvPr>
            <p:ph type="ctrTitle"/>
          </p:nvPr>
        </p:nvSpPr>
        <p:spPr>
          <a:xfrm>
            <a:off x="8115300" y="1644425"/>
            <a:ext cx="3977781" cy="3569150"/>
          </a:xfrm>
        </p:spPr>
        <p:txBody>
          <a:bodyPr anchor="b">
            <a:normAutofit/>
          </a:bodyPr>
          <a:lstStyle/>
          <a:p>
            <a:r>
              <a:rPr lang="en-VN" sz="3600" dirty="0">
                <a:latin typeface="Myriad Pro Light" panose="020B0603030403020204" pitchFamily="34" charset="0"/>
              </a:rPr>
              <a:t>Liên Minh </a:t>
            </a:r>
            <a:br>
              <a:rPr lang="en-VN" sz="3600" dirty="0">
                <a:latin typeface="Myriad Pro Light" panose="020B0603030403020204" pitchFamily="34" charset="0"/>
              </a:rPr>
            </a:br>
            <a:r>
              <a:rPr lang="en-VN" sz="3600" dirty="0">
                <a:latin typeface="Myriad Pro Light" panose="020B0603030403020204" pitchFamily="34" charset="0"/>
              </a:rPr>
              <a:t>Hàng Thiết Yếu TMĐT</a:t>
            </a:r>
            <a:br>
              <a:rPr lang="en-VN" sz="3600" dirty="0">
                <a:latin typeface="Myriad Pro Light" panose="020B0603030403020204" pitchFamily="34" charset="0"/>
              </a:rPr>
            </a:br>
            <a:r>
              <a:rPr lang="en-VN" sz="3600" dirty="0">
                <a:latin typeface="Myriad Pro Light" panose="020B0603030403020204" pitchFamily="34" charset="0"/>
              </a:rPr>
              <a:t> </a:t>
            </a:r>
            <a:br>
              <a:rPr lang="en-VN" sz="3600" dirty="0">
                <a:latin typeface="Myriad Pro Light" panose="020B0603030403020204" pitchFamily="34" charset="0"/>
              </a:rPr>
            </a:br>
            <a:endParaRPr lang="en-VN" sz="3600" dirty="0">
              <a:latin typeface="Myriad Pro Light" panose="020B0603030403020204" pitchFamily="34" charset="0"/>
            </a:endParaRPr>
          </a:p>
        </p:txBody>
      </p:sp>
      <p:sp>
        <p:nvSpPr>
          <p:cNvPr id="3" name="Subtitle 2">
            <a:extLst>
              <a:ext uri="{FF2B5EF4-FFF2-40B4-BE49-F238E27FC236}">
                <a16:creationId xmlns:a16="http://schemas.microsoft.com/office/drawing/2014/main" id="{28A31311-EE7B-164E-A075-BD7AE4DEFDA3}"/>
              </a:ext>
            </a:extLst>
          </p:cNvPr>
          <p:cNvSpPr>
            <a:spLocks noGrp="1"/>
          </p:cNvSpPr>
          <p:nvPr>
            <p:ph type="subTitle" idx="1"/>
          </p:nvPr>
        </p:nvSpPr>
        <p:spPr>
          <a:xfrm>
            <a:off x="8115300" y="1208146"/>
            <a:ext cx="3137031" cy="979680"/>
          </a:xfrm>
        </p:spPr>
        <p:txBody>
          <a:bodyPr anchor="t">
            <a:normAutofit/>
          </a:bodyPr>
          <a:lstStyle/>
          <a:p>
            <a:r>
              <a:rPr lang="en-VN" b="1" dirty="0">
                <a:solidFill>
                  <a:srgbClr val="FF0000"/>
                </a:solidFill>
                <a:latin typeface="Myriad Pro Light" panose="020B0403030403020204" pitchFamily="34" charset="0"/>
                <a:cs typeface="Arial" panose="020B0604020202020204" pitchFamily="34" charset="0"/>
              </a:rPr>
              <a:t>VECOM – </a:t>
            </a:r>
            <a:r>
              <a:rPr lang="en-VN" b="1" dirty="0" smtClean="0">
                <a:solidFill>
                  <a:srgbClr val="FF0000"/>
                </a:solidFill>
                <a:latin typeface="Myriad Pro Light" panose="020B0403030403020204" pitchFamily="34" charset="0"/>
                <a:cs typeface="Arial" panose="020B0604020202020204" pitchFamily="34" charset="0"/>
              </a:rPr>
              <a:t>0</a:t>
            </a:r>
            <a:r>
              <a:rPr lang="en-US" b="1" dirty="0" smtClean="0">
                <a:solidFill>
                  <a:srgbClr val="FF0000"/>
                </a:solidFill>
                <a:latin typeface="Myriad Pro Light" panose="020B0403030403020204" pitchFamily="34" charset="0"/>
                <a:cs typeface="Arial" panose="020B0604020202020204" pitchFamily="34" charset="0"/>
              </a:rPr>
              <a:t>7</a:t>
            </a:r>
            <a:r>
              <a:rPr lang="en-VN" b="1" dirty="0" smtClean="0">
                <a:solidFill>
                  <a:srgbClr val="FF0000"/>
                </a:solidFill>
                <a:latin typeface="Myriad Pro Light" panose="020B0403030403020204" pitchFamily="34" charset="0"/>
                <a:cs typeface="Arial" panose="020B0604020202020204" pitchFamily="34" charset="0"/>
              </a:rPr>
              <a:t>/2021</a:t>
            </a:r>
            <a:endParaRPr lang="en-VN" b="1" dirty="0">
              <a:solidFill>
                <a:srgbClr val="FF0000"/>
              </a:solidFill>
              <a:latin typeface="Myriad Pro Light" panose="020B0403030403020204" pitchFamily="34" charset="0"/>
              <a:cs typeface="Arial" panose="020B0604020202020204" pitchFamily="34" charset="0"/>
            </a:endParaRPr>
          </a:p>
        </p:txBody>
      </p:sp>
      <p:pic>
        <p:nvPicPr>
          <p:cNvPr id="4" name="Picture 3" descr="Empty speech bubbles">
            <a:extLst>
              <a:ext uri="{FF2B5EF4-FFF2-40B4-BE49-F238E27FC236}">
                <a16:creationId xmlns:a16="http://schemas.microsoft.com/office/drawing/2014/main" id="{06582C3F-5865-4F05-A5B0-D41420CC533C}"/>
              </a:ext>
            </a:extLst>
          </p:cNvPr>
          <p:cNvPicPr>
            <a:picLocks noChangeAspect="1"/>
          </p:cNvPicPr>
          <p:nvPr/>
        </p:nvPicPr>
        <p:blipFill rotWithShape="1">
          <a:blip r:embed="rId2"/>
          <a:srcRect l="18620" r="10125" b="-1"/>
          <a:stretch/>
        </p:blipFill>
        <p:spPr>
          <a:xfrm>
            <a:off x="20" y="10"/>
            <a:ext cx="7320707" cy="6857985"/>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30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8335-1772-F942-8F47-7F6F499C70CA}"/>
              </a:ext>
            </a:extLst>
          </p:cNvPr>
          <p:cNvSpPr>
            <a:spLocks noGrp="1"/>
          </p:cNvSpPr>
          <p:nvPr>
            <p:ph type="title"/>
          </p:nvPr>
        </p:nvSpPr>
        <p:spPr/>
        <p:txBody>
          <a:bodyPr/>
          <a:lstStyle/>
          <a:p>
            <a:r>
              <a:rPr lang="en-VN" dirty="0"/>
              <a:t>Mô hình tổ chức vận hành </a:t>
            </a:r>
          </a:p>
        </p:txBody>
      </p:sp>
      <p:sp>
        <p:nvSpPr>
          <p:cNvPr id="3" name="Content Placeholder 2">
            <a:extLst>
              <a:ext uri="{FF2B5EF4-FFF2-40B4-BE49-F238E27FC236}">
                <a16:creationId xmlns:a16="http://schemas.microsoft.com/office/drawing/2014/main" id="{BF743758-B50F-0347-88FF-242159053612}"/>
              </a:ext>
            </a:extLst>
          </p:cNvPr>
          <p:cNvSpPr>
            <a:spLocks noGrp="1"/>
          </p:cNvSpPr>
          <p:nvPr>
            <p:ph idx="1"/>
          </p:nvPr>
        </p:nvSpPr>
        <p:spPr/>
        <p:txBody>
          <a:bodyPr>
            <a:normAutofit lnSpcReduction="10000"/>
          </a:bodyPr>
          <a:lstStyle/>
          <a:p>
            <a:r>
              <a:rPr lang="en-VN" sz="2000" dirty="0"/>
              <a:t>Thành lập </a:t>
            </a:r>
            <a:r>
              <a:rPr lang="en-VN" sz="2000" b="1" dirty="0" smtClean="0"/>
              <a:t>“</a:t>
            </a:r>
            <a:r>
              <a:rPr lang="en-US" sz="2000" b="1" dirty="0" err="1" smtClean="0"/>
              <a:t>Liên</a:t>
            </a:r>
            <a:r>
              <a:rPr lang="en-US" sz="2000" b="1" dirty="0" smtClean="0"/>
              <a:t> minh</a:t>
            </a:r>
            <a:r>
              <a:rPr lang="en-US" sz="2000" b="1" dirty="0"/>
              <a:t> </a:t>
            </a:r>
            <a:r>
              <a:rPr lang="en-VN" sz="2000" b="1" dirty="0" smtClean="0"/>
              <a:t>Hàng </a:t>
            </a:r>
            <a:r>
              <a:rPr lang="en-VN" sz="2000" b="1" dirty="0"/>
              <a:t>thiết yếu TMĐT” </a:t>
            </a:r>
            <a:r>
              <a:rPr lang="en-VN" sz="2000" dirty="0"/>
              <a:t>thuộc Hiệp hội TMĐT Việt Nam (VECOM).</a:t>
            </a:r>
          </a:p>
          <a:p>
            <a:r>
              <a:rPr lang="en-VN" sz="2000" dirty="0"/>
              <a:t>Thành </a:t>
            </a:r>
            <a:r>
              <a:rPr lang="en-VN" sz="2000" b="1" u="sng" dirty="0"/>
              <a:t>lập pháp nhân là </a:t>
            </a:r>
            <a:r>
              <a:rPr lang="en-US" sz="2000" b="1" u="sng" dirty="0"/>
              <a:t>C</a:t>
            </a:r>
            <a:r>
              <a:rPr lang="en-VN" sz="2000" b="1" u="sng" dirty="0"/>
              <a:t>ông ty cổ phần </a:t>
            </a:r>
            <a:r>
              <a:rPr lang="en-VN" sz="2000" dirty="0"/>
              <a:t>có sự tham gia góp vốn của các thành viên tham gia liên minh</a:t>
            </a:r>
            <a:r>
              <a:rPr lang="en-US" sz="2000" dirty="0"/>
              <a:t> </a:t>
            </a:r>
            <a:r>
              <a:rPr lang="en-US" sz="2000" dirty="0" err="1"/>
              <a:t>để</a:t>
            </a:r>
            <a:r>
              <a:rPr lang="en-US" sz="2000" dirty="0"/>
              <a:t> </a:t>
            </a:r>
            <a:r>
              <a:rPr lang="en-US" sz="2000" dirty="0" err="1"/>
              <a:t>vận</a:t>
            </a:r>
            <a:r>
              <a:rPr lang="en-US" sz="2000" dirty="0"/>
              <a:t> </a:t>
            </a:r>
            <a:r>
              <a:rPr lang="en-US" sz="2000" dirty="0" err="1"/>
              <a:t>hành</a:t>
            </a:r>
            <a:r>
              <a:rPr lang="en-US" sz="2000" dirty="0"/>
              <a:t> </a:t>
            </a:r>
            <a:r>
              <a:rPr lang="en-US" sz="2000" dirty="0" err="1"/>
              <a:t>và</a:t>
            </a:r>
            <a:r>
              <a:rPr lang="en-US" sz="2000" dirty="0"/>
              <a:t> </a:t>
            </a:r>
            <a:r>
              <a:rPr lang="en-US" sz="2000" dirty="0" err="1"/>
              <a:t>hạch</a:t>
            </a:r>
            <a:r>
              <a:rPr lang="en-US" sz="2000" dirty="0"/>
              <a:t> </a:t>
            </a:r>
            <a:r>
              <a:rPr lang="en-US" sz="2000" dirty="0" err="1"/>
              <a:t>toán</a:t>
            </a:r>
            <a:r>
              <a:rPr lang="en-US" sz="2000" dirty="0"/>
              <a:t> </a:t>
            </a:r>
            <a:r>
              <a:rPr lang="en-US" sz="2000" dirty="0" err="1"/>
              <a:t>lỗ</a:t>
            </a:r>
            <a:r>
              <a:rPr lang="en-US" sz="2000" dirty="0"/>
              <a:t> </a:t>
            </a:r>
            <a:r>
              <a:rPr lang="en-US" sz="2000" dirty="0" err="1"/>
              <a:t>lãi</a:t>
            </a:r>
            <a:r>
              <a:rPr lang="en-VN" sz="2000" dirty="0"/>
              <a:t>. </a:t>
            </a:r>
          </a:p>
          <a:p>
            <a:pPr lvl="1">
              <a:buFont typeface="Wingdings" pitchFamily="2" charset="2"/>
              <a:buChar char="ü"/>
            </a:pPr>
            <a:r>
              <a:rPr lang="en-VN" sz="2000" i="1" dirty="0"/>
              <a:t>Cổ đ</a:t>
            </a:r>
            <a:r>
              <a:rPr lang="en-US" sz="2000" i="1" dirty="0" err="1"/>
              <a:t>ông</a:t>
            </a:r>
            <a:r>
              <a:rPr lang="en-VN" sz="2000" i="1" dirty="0"/>
              <a:t> chính: </a:t>
            </a:r>
            <a:r>
              <a:rPr lang="en-VN" sz="2000" b="1" i="1" dirty="0"/>
              <a:t>Công ty VEBIZ (thuộc VECOM); Viện Sáng tạo Chuyển đổi số. </a:t>
            </a:r>
          </a:p>
          <a:p>
            <a:pPr lvl="1">
              <a:buFont typeface="Wingdings" pitchFamily="2" charset="2"/>
              <a:buChar char="ü"/>
            </a:pPr>
            <a:r>
              <a:rPr lang="en-VN" sz="2000" i="1" dirty="0"/>
              <a:t>Các cổ đông khác gồm: Công ty xây dựng và vận hành webstite hàng thiết yếu; Công ty cung cấp dịch vụ vận chuyển; Các công ty cung cấp sản phẩm hàng thiết yếu. </a:t>
            </a:r>
          </a:p>
          <a:p>
            <a:r>
              <a:rPr lang="en-VN" sz="2000" dirty="0"/>
              <a:t>Mô hình pháp nhân công ty cổ phần hướng đến mở rộng tham gia của các cổ đông khác khi tham gia cung cấp SP hàng thiết yếu và có thể niêm yết trên sàn chứng khoán. </a:t>
            </a:r>
          </a:p>
        </p:txBody>
      </p:sp>
    </p:spTree>
    <p:extLst>
      <p:ext uri="{BB962C8B-B14F-4D97-AF65-F5344CB8AC3E}">
        <p14:creationId xmlns:p14="http://schemas.microsoft.com/office/powerpoint/2010/main" val="285310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144C-0D37-4CA7-B906-C1F6C6A158D5}"/>
              </a:ext>
            </a:extLst>
          </p:cNvPr>
          <p:cNvSpPr>
            <a:spLocks noGrp="1"/>
          </p:cNvSpPr>
          <p:nvPr>
            <p:ph type="title"/>
          </p:nvPr>
        </p:nvSpPr>
        <p:spPr/>
        <p:txBody>
          <a:bodyPr/>
          <a:lstStyle/>
          <a:p>
            <a:r>
              <a:rPr lang="en-US" dirty="0"/>
              <a:t>CÁC </a:t>
            </a:r>
            <a:r>
              <a:rPr lang="en-US" dirty="0" err="1"/>
              <a:t>Bước</a:t>
            </a:r>
            <a:r>
              <a:rPr lang="en-US" dirty="0"/>
              <a:t> </a:t>
            </a:r>
            <a:r>
              <a:rPr lang="en-US" dirty="0" err="1"/>
              <a:t>TriểN</a:t>
            </a:r>
            <a:r>
              <a:rPr lang="en-US" dirty="0"/>
              <a:t> </a:t>
            </a:r>
            <a:r>
              <a:rPr lang="en-US" dirty="0" err="1"/>
              <a:t>khai</a:t>
            </a:r>
            <a:endParaRPr lang="en-US" dirty="0"/>
          </a:p>
        </p:txBody>
      </p:sp>
      <p:sp>
        <p:nvSpPr>
          <p:cNvPr id="3" name="Content Placeholder 2">
            <a:extLst>
              <a:ext uri="{FF2B5EF4-FFF2-40B4-BE49-F238E27FC236}">
                <a16:creationId xmlns:a16="http://schemas.microsoft.com/office/drawing/2014/main" id="{D88B18A8-907E-4F3B-B6E6-CCAD6A37FDA2}"/>
              </a:ext>
            </a:extLst>
          </p:cNvPr>
          <p:cNvSpPr>
            <a:spLocks noGrp="1"/>
          </p:cNvSpPr>
          <p:nvPr>
            <p:ph idx="1"/>
          </p:nvPr>
        </p:nvSpPr>
        <p:spPr/>
        <p:txBody>
          <a:bodyPr>
            <a:normAutofit lnSpcReduction="10000"/>
          </a:bodyPr>
          <a:lstStyle/>
          <a:p>
            <a:pPr marL="457200" indent="-457200">
              <a:buFont typeface="+mj-lt"/>
              <a:buAutoNum type="arabicPeriod"/>
            </a:pPr>
            <a:r>
              <a:rPr lang="en-US" sz="2000" b="1" dirty="0" err="1"/>
              <a:t>Lãnh</a:t>
            </a:r>
            <a:r>
              <a:rPr lang="en-US" sz="2000" b="1" dirty="0"/>
              <a:t> </a:t>
            </a:r>
            <a:r>
              <a:rPr lang="en-US" sz="2000" b="1" dirty="0" err="1"/>
              <a:t>đạo</a:t>
            </a:r>
            <a:r>
              <a:rPr lang="en-US" sz="2000" b="1" dirty="0"/>
              <a:t> VECOM &amp; VSTCĐS </a:t>
            </a:r>
            <a:r>
              <a:rPr lang="en-US" sz="2000" b="1" dirty="0" err="1"/>
              <a:t>thông</a:t>
            </a:r>
            <a:r>
              <a:rPr lang="en-US" sz="2000" b="1" dirty="0"/>
              <a:t> qua </a:t>
            </a:r>
            <a:r>
              <a:rPr lang="en-US" sz="2000" b="1" dirty="0" err="1"/>
              <a:t>hướng</a:t>
            </a:r>
            <a:r>
              <a:rPr lang="en-US" sz="2000" b="1" dirty="0"/>
              <a:t> </a:t>
            </a:r>
            <a:r>
              <a:rPr lang="en-US" sz="2000" b="1" dirty="0" err="1"/>
              <a:t>hợp</a:t>
            </a:r>
            <a:r>
              <a:rPr lang="en-US" sz="2000" b="1" dirty="0"/>
              <a:t> </a:t>
            </a:r>
            <a:r>
              <a:rPr lang="en-US" sz="2000" b="1" dirty="0" err="1"/>
              <a:t>tác</a:t>
            </a:r>
            <a:r>
              <a:rPr lang="en-US" sz="2000" b="1" dirty="0"/>
              <a:t> </a:t>
            </a:r>
            <a:r>
              <a:rPr lang="en-US" sz="2000" b="1" dirty="0" err="1"/>
              <a:t>về</a:t>
            </a:r>
            <a:r>
              <a:rPr lang="en-US" sz="2000" b="1" dirty="0"/>
              <a:t> </a:t>
            </a:r>
            <a:r>
              <a:rPr lang="en-US" sz="2000" b="1" dirty="0" err="1"/>
              <a:t>mô</a:t>
            </a:r>
            <a:r>
              <a:rPr lang="en-US" sz="2000" b="1" dirty="0"/>
              <a:t> </a:t>
            </a:r>
            <a:r>
              <a:rPr lang="en-US" sz="2000" b="1" dirty="0" err="1"/>
              <a:t>hình</a:t>
            </a:r>
            <a:r>
              <a:rPr lang="en-US" sz="2000" b="1" dirty="0"/>
              <a:t> </a:t>
            </a:r>
            <a:r>
              <a:rPr lang="en-US" sz="2000" b="1" dirty="0" err="1"/>
              <a:t>liên</a:t>
            </a:r>
            <a:r>
              <a:rPr lang="en-US" sz="2000" b="1" dirty="0"/>
              <a:t> </a:t>
            </a:r>
            <a:r>
              <a:rPr lang="en-US" sz="2000" b="1" dirty="0" err="1"/>
              <a:t>minh</a:t>
            </a:r>
            <a:r>
              <a:rPr lang="en-US" sz="2000" b="1" dirty="0"/>
              <a:t>. </a:t>
            </a:r>
          </a:p>
          <a:p>
            <a:pPr marL="457200" indent="-457200">
              <a:buFont typeface="+mj-lt"/>
              <a:buAutoNum type="arabicPeriod"/>
            </a:pPr>
            <a:r>
              <a:rPr lang="en-US" sz="2000" b="1" dirty="0" err="1"/>
              <a:t>Xây</a:t>
            </a:r>
            <a:r>
              <a:rPr lang="en-US" sz="2000" b="1" dirty="0"/>
              <a:t> </a:t>
            </a:r>
            <a:r>
              <a:rPr lang="en-US" sz="2000" b="1" dirty="0" err="1"/>
              <a:t>dựng</a:t>
            </a:r>
            <a:r>
              <a:rPr lang="en-US" sz="2000" b="1" dirty="0"/>
              <a:t> </a:t>
            </a:r>
            <a:r>
              <a:rPr lang="en-US" sz="2000" b="1" dirty="0" err="1"/>
              <a:t>đề</a:t>
            </a:r>
            <a:r>
              <a:rPr lang="en-US" sz="2000" b="1" dirty="0"/>
              <a:t> </a:t>
            </a:r>
            <a:r>
              <a:rPr lang="en-US" sz="2000" b="1" dirty="0" err="1"/>
              <a:t>án</a:t>
            </a:r>
            <a:r>
              <a:rPr lang="en-US" sz="2000" b="1" dirty="0"/>
              <a:t> </a:t>
            </a:r>
            <a:r>
              <a:rPr lang="en-US" sz="2000" b="1" dirty="0" err="1"/>
              <a:t>và</a:t>
            </a:r>
            <a:r>
              <a:rPr lang="en-US" sz="2000" b="1" dirty="0"/>
              <a:t> </a:t>
            </a:r>
            <a:r>
              <a:rPr lang="en-US" sz="2000" b="1" dirty="0" err="1"/>
              <a:t>kết</a:t>
            </a:r>
            <a:r>
              <a:rPr lang="en-US" sz="2000" b="1" dirty="0"/>
              <a:t> </a:t>
            </a:r>
            <a:r>
              <a:rPr lang="en-US" sz="2000" b="1" dirty="0" err="1"/>
              <a:t>nối</a:t>
            </a:r>
            <a:r>
              <a:rPr lang="en-US" sz="2000" b="1" dirty="0"/>
              <a:t> </a:t>
            </a:r>
            <a:r>
              <a:rPr lang="en-US" sz="2000" b="1" dirty="0" err="1"/>
              <a:t>các</a:t>
            </a:r>
            <a:r>
              <a:rPr lang="en-US" sz="2000" b="1" dirty="0"/>
              <a:t> </a:t>
            </a:r>
            <a:r>
              <a:rPr lang="en-US" sz="2000" b="1" dirty="0" err="1"/>
              <a:t>bên</a:t>
            </a:r>
            <a:r>
              <a:rPr lang="en-US" sz="2000" b="1" dirty="0"/>
              <a:t> </a:t>
            </a:r>
            <a:r>
              <a:rPr lang="en-US" sz="2000" b="1" dirty="0" err="1"/>
              <a:t>tham</a:t>
            </a:r>
            <a:r>
              <a:rPr lang="en-US" sz="2000" b="1" dirty="0"/>
              <a:t> </a:t>
            </a:r>
            <a:r>
              <a:rPr lang="en-US" sz="2000" b="1" dirty="0" err="1"/>
              <a:t>gia</a:t>
            </a:r>
            <a:r>
              <a:rPr lang="en-US" sz="2000" b="1" dirty="0"/>
              <a:t> </a:t>
            </a:r>
            <a:r>
              <a:rPr lang="en-US" sz="2000" b="1" dirty="0" err="1"/>
              <a:t>liên</a:t>
            </a:r>
            <a:r>
              <a:rPr lang="en-US" sz="2000" b="1" dirty="0"/>
              <a:t> </a:t>
            </a:r>
            <a:r>
              <a:rPr lang="en-US" sz="2000" b="1" dirty="0" err="1"/>
              <a:t>minh</a:t>
            </a:r>
            <a:r>
              <a:rPr lang="en-US" sz="2000" b="1" dirty="0"/>
              <a:t> </a:t>
            </a:r>
            <a:r>
              <a:rPr lang="en-US" sz="2000" b="1" dirty="0" err="1"/>
              <a:t>theo</a:t>
            </a:r>
            <a:r>
              <a:rPr lang="en-US" sz="2000" b="1" dirty="0"/>
              <a:t> </a:t>
            </a:r>
            <a:r>
              <a:rPr lang="en-US" sz="2000" b="1" dirty="0" err="1"/>
              <a:t>vai</a:t>
            </a:r>
            <a:r>
              <a:rPr lang="en-US" sz="2000" b="1" dirty="0"/>
              <a:t> </a:t>
            </a:r>
            <a:r>
              <a:rPr lang="en-US" sz="2000" b="1" dirty="0" err="1"/>
              <a:t>trò</a:t>
            </a:r>
            <a:r>
              <a:rPr lang="en-US" sz="2000" b="1" dirty="0"/>
              <a:t> </a:t>
            </a:r>
            <a:r>
              <a:rPr lang="en-US" sz="2000" b="1" dirty="0" err="1"/>
              <a:t>của</a:t>
            </a:r>
            <a:r>
              <a:rPr lang="en-US" sz="2000" b="1" dirty="0"/>
              <a:t> VECOM &amp; VSTCĐS.</a:t>
            </a:r>
          </a:p>
          <a:p>
            <a:pPr marL="457200" indent="-457200">
              <a:buFont typeface="+mj-lt"/>
              <a:buAutoNum type="arabicPeriod"/>
            </a:pPr>
            <a:r>
              <a:rPr lang="en-US" sz="2000" b="1" dirty="0" err="1"/>
              <a:t>Thành</a:t>
            </a:r>
            <a:r>
              <a:rPr lang="en-US" sz="2000" b="1" dirty="0"/>
              <a:t> </a:t>
            </a:r>
            <a:r>
              <a:rPr lang="en-US" sz="2000" b="1" dirty="0" err="1"/>
              <a:t>lập</a:t>
            </a:r>
            <a:r>
              <a:rPr lang="en-US" sz="2000" b="1" dirty="0"/>
              <a:t> </a:t>
            </a:r>
            <a:r>
              <a:rPr lang="en-US" sz="2000" b="1" dirty="0" err="1"/>
              <a:t>pháp</a:t>
            </a:r>
            <a:r>
              <a:rPr lang="en-US" sz="2000" b="1" dirty="0"/>
              <a:t> </a:t>
            </a:r>
            <a:r>
              <a:rPr lang="en-US" sz="2000" b="1" dirty="0" err="1"/>
              <a:t>nhân</a:t>
            </a:r>
            <a:r>
              <a:rPr lang="en-US" sz="2000" b="1" dirty="0"/>
              <a:t> – </a:t>
            </a:r>
            <a:r>
              <a:rPr lang="en-US" sz="2000" b="1" dirty="0" err="1"/>
              <a:t>Công</a:t>
            </a:r>
            <a:r>
              <a:rPr lang="en-US" sz="2000" b="1" dirty="0"/>
              <a:t> ty </a:t>
            </a:r>
            <a:r>
              <a:rPr lang="en-US" sz="2000" b="1" dirty="0" err="1"/>
              <a:t>Cổ</a:t>
            </a:r>
            <a:r>
              <a:rPr lang="en-US" sz="2000" b="1" dirty="0"/>
              <a:t> </a:t>
            </a:r>
            <a:r>
              <a:rPr lang="en-US" sz="2000" b="1" dirty="0" err="1"/>
              <a:t>phần</a:t>
            </a:r>
            <a:r>
              <a:rPr lang="en-US" sz="2000" b="1" dirty="0"/>
              <a:t> </a:t>
            </a:r>
            <a:r>
              <a:rPr lang="en-US" sz="2000" b="1" dirty="0" err="1"/>
              <a:t>Hàng</a:t>
            </a:r>
            <a:r>
              <a:rPr lang="en-US" sz="2000" b="1" dirty="0"/>
              <a:t> </a:t>
            </a:r>
            <a:r>
              <a:rPr lang="en-US" sz="2000" b="1" dirty="0" err="1"/>
              <a:t>thiết</a:t>
            </a:r>
            <a:r>
              <a:rPr lang="en-US" sz="2000" b="1" dirty="0"/>
              <a:t> </a:t>
            </a:r>
            <a:r>
              <a:rPr lang="en-US" sz="2000" b="1" dirty="0" err="1"/>
              <a:t>yếu</a:t>
            </a:r>
            <a:r>
              <a:rPr lang="en-US" sz="2000" b="1" dirty="0"/>
              <a:t> TMĐT. </a:t>
            </a:r>
          </a:p>
          <a:p>
            <a:pPr marL="457200" indent="-457200">
              <a:buFont typeface="+mj-lt"/>
              <a:buAutoNum type="arabicPeriod"/>
            </a:pPr>
            <a:r>
              <a:rPr lang="en-US" sz="2000" b="1" dirty="0" err="1"/>
              <a:t>Góp</a:t>
            </a:r>
            <a:r>
              <a:rPr lang="en-US" sz="2000" b="1" dirty="0"/>
              <a:t> </a:t>
            </a:r>
            <a:r>
              <a:rPr lang="en-US" sz="2000" b="1" dirty="0" err="1"/>
              <a:t>vốn</a:t>
            </a:r>
            <a:r>
              <a:rPr lang="en-US" sz="2000" b="1" dirty="0"/>
              <a:t>/</a:t>
            </a:r>
            <a:r>
              <a:rPr lang="en-US" sz="2000" b="1" dirty="0" err="1"/>
              <a:t>kêu</a:t>
            </a:r>
            <a:r>
              <a:rPr lang="en-US" sz="2000" b="1" dirty="0"/>
              <a:t> </a:t>
            </a:r>
            <a:r>
              <a:rPr lang="en-US" sz="2000" b="1" dirty="0" err="1"/>
              <a:t>gọi</a:t>
            </a:r>
            <a:r>
              <a:rPr lang="en-US" sz="2000" b="1" dirty="0"/>
              <a:t> </a:t>
            </a:r>
            <a:r>
              <a:rPr lang="en-US" sz="2000" b="1" dirty="0" err="1"/>
              <a:t>đầu</a:t>
            </a:r>
            <a:r>
              <a:rPr lang="en-US" sz="2000" b="1" dirty="0"/>
              <a:t> </a:t>
            </a:r>
            <a:r>
              <a:rPr lang="en-US" sz="2000" b="1" dirty="0" err="1"/>
              <a:t>tư</a:t>
            </a:r>
            <a:r>
              <a:rPr lang="en-US" sz="2000" b="1" dirty="0"/>
              <a:t> </a:t>
            </a:r>
            <a:r>
              <a:rPr lang="en-US" sz="2000" b="1" dirty="0" err="1"/>
              <a:t>triển</a:t>
            </a:r>
            <a:r>
              <a:rPr lang="en-US" sz="2000" b="1" dirty="0"/>
              <a:t> </a:t>
            </a:r>
            <a:r>
              <a:rPr lang="en-US" sz="2000" b="1" dirty="0" err="1"/>
              <a:t>khai</a:t>
            </a:r>
            <a:r>
              <a:rPr lang="en-US" sz="2000" b="1" dirty="0"/>
              <a:t> </a:t>
            </a:r>
            <a:r>
              <a:rPr lang="en-US" sz="2000" b="1" dirty="0" err="1"/>
              <a:t>dự</a:t>
            </a:r>
            <a:r>
              <a:rPr lang="en-US" sz="2000" b="1" dirty="0"/>
              <a:t> </a:t>
            </a:r>
            <a:r>
              <a:rPr lang="en-US" sz="2000" b="1" dirty="0" err="1"/>
              <a:t>án</a:t>
            </a:r>
            <a:r>
              <a:rPr lang="en-US" sz="2000" b="1" dirty="0"/>
              <a:t>. </a:t>
            </a:r>
          </a:p>
          <a:p>
            <a:pPr marL="457200" indent="-457200">
              <a:buFont typeface="+mj-lt"/>
              <a:buAutoNum type="arabicPeriod"/>
            </a:pPr>
            <a:r>
              <a:rPr lang="en-US" sz="2000" b="1" dirty="0" err="1"/>
              <a:t>Xây</a:t>
            </a:r>
            <a:r>
              <a:rPr lang="en-US" sz="2000" b="1" dirty="0"/>
              <a:t> </a:t>
            </a:r>
            <a:r>
              <a:rPr lang="en-US" sz="2000" b="1" dirty="0" err="1"/>
              <a:t>dựng</a:t>
            </a:r>
            <a:r>
              <a:rPr lang="en-US" sz="2000" b="1" dirty="0"/>
              <a:t> </a:t>
            </a:r>
            <a:r>
              <a:rPr lang="en-US" sz="2000" b="1" dirty="0" err="1"/>
              <a:t>bộ</a:t>
            </a:r>
            <a:r>
              <a:rPr lang="en-US" sz="2000" b="1" dirty="0"/>
              <a:t> </a:t>
            </a:r>
            <a:r>
              <a:rPr lang="en-US" sz="2000" b="1" dirty="0" err="1"/>
              <a:t>máy</a:t>
            </a:r>
            <a:r>
              <a:rPr lang="en-US" sz="2000" b="1" dirty="0"/>
              <a:t> </a:t>
            </a:r>
            <a:r>
              <a:rPr lang="en-US" sz="2000" b="1" dirty="0" err="1"/>
              <a:t>hoạt</a:t>
            </a:r>
            <a:r>
              <a:rPr lang="en-US" sz="2000" b="1" dirty="0"/>
              <a:t> </a:t>
            </a:r>
            <a:r>
              <a:rPr lang="en-US" sz="2000" b="1" dirty="0" err="1"/>
              <a:t>động</a:t>
            </a:r>
            <a:r>
              <a:rPr lang="en-US" sz="2000" b="1" dirty="0"/>
              <a:t> </a:t>
            </a:r>
            <a:r>
              <a:rPr lang="en-US" sz="2000" b="1" dirty="0" err="1"/>
              <a:t>và</a:t>
            </a:r>
            <a:r>
              <a:rPr lang="en-US" sz="2000" b="1" dirty="0"/>
              <a:t> chi </a:t>
            </a:r>
            <a:r>
              <a:rPr lang="en-US" sz="2000" b="1" dirty="0" err="1"/>
              <a:t>tiết</a:t>
            </a:r>
            <a:r>
              <a:rPr lang="en-US" sz="2000" b="1" dirty="0"/>
              <a:t> </a:t>
            </a:r>
            <a:r>
              <a:rPr lang="en-US" sz="2000" b="1" dirty="0" err="1"/>
              <a:t>kế</a:t>
            </a:r>
            <a:r>
              <a:rPr lang="en-US" sz="2000" b="1" dirty="0"/>
              <a:t> </a:t>
            </a:r>
            <a:r>
              <a:rPr lang="en-US" sz="2000" b="1" dirty="0" err="1"/>
              <a:t>hoạch</a:t>
            </a:r>
            <a:r>
              <a:rPr lang="en-US" sz="2000" b="1" dirty="0"/>
              <a:t> </a:t>
            </a:r>
            <a:r>
              <a:rPr lang="en-US" sz="2000" b="1" dirty="0" err="1"/>
              <a:t>triển</a:t>
            </a:r>
            <a:r>
              <a:rPr lang="en-US" sz="2000" b="1" dirty="0"/>
              <a:t> </a:t>
            </a:r>
            <a:r>
              <a:rPr lang="en-US" sz="2000" b="1" dirty="0" err="1"/>
              <a:t>khai</a:t>
            </a:r>
            <a:r>
              <a:rPr lang="en-US" sz="2000" b="1" dirty="0"/>
              <a:t> </a:t>
            </a:r>
            <a:r>
              <a:rPr lang="en-US" sz="2000" b="1" dirty="0" err="1"/>
              <a:t>cụ</a:t>
            </a:r>
            <a:r>
              <a:rPr lang="en-US" sz="2000" b="1" dirty="0"/>
              <a:t> </a:t>
            </a:r>
            <a:r>
              <a:rPr lang="en-US" sz="2000" b="1" dirty="0" err="1"/>
              <a:t>thể</a:t>
            </a:r>
            <a:r>
              <a:rPr lang="en-US" sz="2000" b="1" dirty="0"/>
              <a:t>.  </a:t>
            </a:r>
          </a:p>
          <a:p>
            <a:pPr marL="457200" indent="-457200">
              <a:buFont typeface="+mj-lt"/>
              <a:buAutoNum type="arabicPeriod"/>
            </a:pPr>
            <a:r>
              <a:rPr lang="en-US" sz="2000" b="1" dirty="0" err="1"/>
              <a:t>Tổ</a:t>
            </a:r>
            <a:r>
              <a:rPr lang="en-US" sz="2000" b="1" dirty="0"/>
              <a:t> </a:t>
            </a:r>
            <a:r>
              <a:rPr lang="en-US" sz="2000" b="1" dirty="0" err="1"/>
              <a:t>chức</a:t>
            </a:r>
            <a:r>
              <a:rPr lang="en-US" sz="2000" b="1" dirty="0"/>
              <a:t> </a:t>
            </a:r>
            <a:r>
              <a:rPr lang="en-US" sz="2000" b="1" dirty="0" err="1"/>
              <a:t>vận</a:t>
            </a:r>
            <a:r>
              <a:rPr lang="en-US" sz="2000" b="1" dirty="0"/>
              <a:t> </a:t>
            </a:r>
            <a:r>
              <a:rPr lang="en-US" sz="2000" b="1" dirty="0" err="1"/>
              <a:t>hành</a:t>
            </a:r>
            <a:r>
              <a:rPr lang="en-US" sz="2000" b="1" dirty="0"/>
              <a:t>.</a:t>
            </a:r>
          </a:p>
          <a:p>
            <a:pPr marL="457200" indent="-457200">
              <a:buFont typeface="+mj-lt"/>
              <a:buAutoNum type="arabicPeriod"/>
            </a:pPr>
            <a:r>
              <a:rPr lang="en-US" sz="2000" b="1" dirty="0" err="1"/>
              <a:t>Đánh</a:t>
            </a:r>
            <a:r>
              <a:rPr lang="en-US" sz="2000" b="1" dirty="0"/>
              <a:t> </a:t>
            </a:r>
            <a:r>
              <a:rPr lang="en-US" sz="2000" b="1" dirty="0" err="1"/>
              <a:t>giá</a:t>
            </a:r>
            <a:r>
              <a:rPr lang="en-US" sz="2000" b="1" dirty="0"/>
              <a:t> </a:t>
            </a:r>
            <a:r>
              <a:rPr lang="en-US" sz="2000" b="1" dirty="0" err="1"/>
              <a:t>hiệu</a:t>
            </a:r>
            <a:r>
              <a:rPr lang="en-US" sz="2000" b="1" dirty="0"/>
              <a:t> </a:t>
            </a:r>
            <a:r>
              <a:rPr lang="en-US" sz="2000" b="1" dirty="0" err="1"/>
              <a:t>quả</a:t>
            </a:r>
            <a:r>
              <a:rPr lang="en-US" sz="2000" b="1" dirty="0"/>
              <a:t>.</a:t>
            </a:r>
          </a:p>
          <a:p>
            <a:pPr marL="457200" indent="-457200">
              <a:buFont typeface="+mj-lt"/>
              <a:buAutoNum type="arabicPeriod"/>
            </a:pPr>
            <a:r>
              <a:rPr lang="en-US" sz="2000" b="1" dirty="0" err="1"/>
              <a:t>Mở</a:t>
            </a:r>
            <a:r>
              <a:rPr lang="en-US" sz="2000" b="1" dirty="0"/>
              <a:t> </a:t>
            </a:r>
            <a:r>
              <a:rPr lang="en-US" sz="2000" b="1" dirty="0" err="1"/>
              <a:t>rộng</a:t>
            </a:r>
            <a:r>
              <a:rPr lang="en-US" sz="2000" b="1" dirty="0"/>
              <a:t> </a:t>
            </a:r>
            <a:r>
              <a:rPr lang="en-US" sz="2000" b="1" dirty="0" err="1"/>
              <a:t>đầu</a:t>
            </a:r>
            <a:r>
              <a:rPr lang="en-US" sz="2000" b="1" dirty="0"/>
              <a:t> </a:t>
            </a:r>
            <a:r>
              <a:rPr lang="en-US" sz="2000" b="1" dirty="0" err="1"/>
              <a:t>tư</a:t>
            </a:r>
            <a:r>
              <a:rPr lang="en-US" sz="2000" b="1" dirty="0"/>
              <a:t>/</a:t>
            </a:r>
            <a:r>
              <a:rPr lang="en-US" sz="2000" b="1" dirty="0" err="1"/>
              <a:t>thay</a:t>
            </a:r>
            <a:r>
              <a:rPr lang="en-US" sz="2000" b="1" dirty="0"/>
              <a:t> </a:t>
            </a:r>
            <a:r>
              <a:rPr lang="en-US" sz="2000" b="1" dirty="0" err="1"/>
              <a:t>đổi</a:t>
            </a:r>
            <a:r>
              <a:rPr lang="en-US" sz="2000" b="1" dirty="0"/>
              <a:t> </a:t>
            </a:r>
            <a:r>
              <a:rPr lang="en-US" sz="2000" b="1" dirty="0" err="1"/>
              <a:t>mô</a:t>
            </a:r>
            <a:r>
              <a:rPr lang="en-US" sz="2000" b="1" dirty="0"/>
              <a:t> </a:t>
            </a:r>
            <a:r>
              <a:rPr lang="en-US" sz="2000" b="1" dirty="0" err="1"/>
              <a:t>hình</a:t>
            </a:r>
            <a:r>
              <a:rPr lang="en-US" sz="2000" b="1" dirty="0"/>
              <a:t> </a:t>
            </a:r>
            <a:r>
              <a:rPr lang="en-US" sz="2000" b="1" dirty="0" err="1"/>
              <a:t>sau</a:t>
            </a:r>
            <a:r>
              <a:rPr lang="en-US" sz="2000" b="1" dirty="0"/>
              <a:t> </a:t>
            </a:r>
            <a:r>
              <a:rPr lang="en-US" sz="2000" b="1" dirty="0" err="1"/>
              <a:t>giai</a:t>
            </a:r>
            <a:r>
              <a:rPr lang="en-US" sz="2000" b="1" dirty="0"/>
              <a:t> </a:t>
            </a:r>
            <a:r>
              <a:rPr lang="en-US" sz="2000" b="1" dirty="0" err="1"/>
              <a:t>đoạn</a:t>
            </a:r>
            <a:r>
              <a:rPr lang="en-US" sz="2000" b="1" dirty="0"/>
              <a:t> </a:t>
            </a:r>
            <a:r>
              <a:rPr lang="en-US" sz="2000" b="1" dirty="0" err="1"/>
              <a:t>đánh</a:t>
            </a:r>
            <a:r>
              <a:rPr lang="en-US" sz="2000" b="1" dirty="0"/>
              <a:t> </a:t>
            </a:r>
            <a:r>
              <a:rPr lang="en-US" sz="2000" b="1" dirty="0" err="1"/>
              <a:t>giá</a:t>
            </a:r>
            <a:r>
              <a:rPr lang="en-US" sz="2000" b="1" dirty="0"/>
              <a:t>.  </a:t>
            </a:r>
          </a:p>
          <a:p>
            <a:pPr marL="457200" indent="-457200">
              <a:buFont typeface="+mj-lt"/>
              <a:buAutoNum type="arabicPeriod"/>
            </a:pPr>
            <a:endParaRPr lang="en-US" sz="2000" b="1" dirty="0"/>
          </a:p>
        </p:txBody>
      </p:sp>
    </p:spTree>
    <p:extLst>
      <p:ext uri="{BB962C8B-B14F-4D97-AF65-F5344CB8AC3E}">
        <p14:creationId xmlns:p14="http://schemas.microsoft.com/office/powerpoint/2010/main" val="117683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1F3BE-B537-8D48-B315-6F44C60B4EB7}"/>
              </a:ext>
            </a:extLst>
          </p:cNvPr>
          <p:cNvSpPr>
            <a:spLocks noGrp="1"/>
          </p:cNvSpPr>
          <p:nvPr>
            <p:ph type="title"/>
          </p:nvPr>
        </p:nvSpPr>
        <p:spPr/>
        <p:txBody>
          <a:bodyPr/>
          <a:lstStyle/>
          <a:p>
            <a:r>
              <a:rPr lang="en-US" dirty="0" err="1"/>
              <a:t>Ý</a:t>
            </a:r>
            <a:r>
              <a:rPr lang="en-VN" dirty="0"/>
              <a:t> tưởng liên minh </a:t>
            </a:r>
          </a:p>
        </p:txBody>
      </p:sp>
      <p:sp>
        <p:nvSpPr>
          <p:cNvPr id="3" name="Content Placeholder 2">
            <a:extLst>
              <a:ext uri="{FF2B5EF4-FFF2-40B4-BE49-F238E27FC236}">
                <a16:creationId xmlns:a16="http://schemas.microsoft.com/office/drawing/2014/main" id="{0CEFDF9C-06FD-F64B-A803-C81DC8F58294}"/>
              </a:ext>
            </a:extLst>
          </p:cNvPr>
          <p:cNvSpPr>
            <a:spLocks noGrp="1"/>
          </p:cNvSpPr>
          <p:nvPr>
            <p:ph idx="1"/>
          </p:nvPr>
        </p:nvSpPr>
        <p:spPr/>
        <p:txBody>
          <a:bodyPr>
            <a:noAutofit/>
          </a:bodyPr>
          <a:lstStyle/>
          <a:p>
            <a:pPr algn="just"/>
            <a:r>
              <a:rPr lang="en-US" sz="1800" dirty="0" err="1"/>
              <a:t>Dịch</a:t>
            </a:r>
            <a:r>
              <a:rPr lang="en-US" sz="1800" dirty="0"/>
              <a:t> Covid </a:t>
            </a:r>
            <a:r>
              <a:rPr lang="en-US" sz="1800" dirty="0" err="1"/>
              <a:t>tiếp</a:t>
            </a:r>
            <a:r>
              <a:rPr lang="en-US" sz="1800" dirty="0"/>
              <a:t> </a:t>
            </a:r>
            <a:r>
              <a:rPr lang="en-US" sz="1800" dirty="0" err="1"/>
              <a:t>tục</a:t>
            </a:r>
            <a:r>
              <a:rPr lang="en-US" sz="1800" dirty="0"/>
              <a:t> </a:t>
            </a:r>
            <a:r>
              <a:rPr lang="en-US" sz="1800" dirty="0" err="1"/>
              <a:t>diễn</a:t>
            </a:r>
            <a:r>
              <a:rPr lang="en-US" sz="1800" dirty="0"/>
              <a:t> </a:t>
            </a:r>
            <a:r>
              <a:rPr lang="en-US" sz="1800" dirty="0" err="1"/>
              <a:t>biến</a:t>
            </a:r>
            <a:r>
              <a:rPr lang="en-US" sz="1800" dirty="0"/>
              <a:t> </a:t>
            </a:r>
            <a:r>
              <a:rPr lang="en-US" sz="1800" dirty="0" err="1"/>
              <a:t>phức</a:t>
            </a:r>
            <a:r>
              <a:rPr lang="en-US" sz="1800" dirty="0"/>
              <a:t> </a:t>
            </a:r>
            <a:r>
              <a:rPr lang="en-US" sz="1800" dirty="0" err="1"/>
              <a:t>tạp</a:t>
            </a:r>
            <a:r>
              <a:rPr lang="en-US" sz="1800" dirty="0"/>
              <a:t>, </a:t>
            </a:r>
            <a:r>
              <a:rPr lang="en-US" sz="1800" dirty="0" err="1"/>
              <a:t>nhu</a:t>
            </a:r>
            <a:r>
              <a:rPr lang="en-US" sz="1800" dirty="0"/>
              <a:t> </a:t>
            </a:r>
            <a:r>
              <a:rPr lang="en-US" sz="1800" dirty="0" err="1"/>
              <a:t>cầu</a:t>
            </a:r>
            <a:r>
              <a:rPr lang="en-US" sz="1800" dirty="0"/>
              <a:t> </a:t>
            </a:r>
            <a:r>
              <a:rPr lang="en-US" sz="1800" dirty="0" err="1"/>
              <a:t>mua</a:t>
            </a:r>
            <a:r>
              <a:rPr lang="en-US" sz="1800" dirty="0"/>
              <a:t> </a:t>
            </a:r>
            <a:r>
              <a:rPr lang="en-US" sz="1800" dirty="0" err="1"/>
              <a:t>hàng</a:t>
            </a:r>
            <a:r>
              <a:rPr lang="en-US" sz="1800" dirty="0"/>
              <a:t> online </a:t>
            </a:r>
            <a:r>
              <a:rPr lang="en-US" sz="1800" dirty="0" err="1"/>
              <a:t>đặc</a:t>
            </a:r>
            <a:r>
              <a:rPr lang="en-US" sz="1800" dirty="0"/>
              <a:t> </a:t>
            </a:r>
            <a:r>
              <a:rPr lang="en-US" sz="1800" dirty="0" err="1"/>
              <a:t>biệt</a:t>
            </a:r>
            <a:r>
              <a:rPr lang="en-US" sz="1800" dirty="0"/>
              <a:t> </a:t>
            </a:r>
            <a:r>
              <a:rPr lang="en-US" sz="1800" dirty="0" err="1"/>
              <a:t>hàng</a:t>
            </a:r>
            <a:r>
              <a:rPr lang="en-US" sz="1800" dirty="0"/>
              <a:t> </a:t>
            </a:r>
            <a:r>
              <a:rPr lang="en-US" sz="1800" dirty="0" err="1"/>
              <a:t>thiết</a:t>
            </a:r>
            <a:r>
              <a:rPr lang="en-US" sz="1800" dirty="0"/>
              <a:t> </a:t>
            </a:r>
            <a:r>
              <a:rPr lang="en-US" sz="1800" dirty="0" err="1"/>
              <a:t>yếu</a:t>
            </a:r>
            <a:r>
              <a:rPr lang="en-US" sz="1800" dirty="0"/>
              <a:t> </a:t>
            </a:r>
            <a:r>
              <a:rPr lang="en-US" sz="1800" dirty="0" err="1"/>
              <a:t>ngày</a:t>
            </a:r>
            <a:r>
              <a:rPr lang="en-US" sz="1800" dirty="0"/>
              <a:t> </a:t>
            </a:r>
            <a:r>
              <a:rPr lang="en-US" sz="1800" dirty="0" err="1"/>
              <a:t>càng</a:t>
            </a:r>
            <a:r>
              <a:rPr lang="en-US" sz="1800" dirty="0"/>
              <a:t> </a:t>
            </a:r>
            <a:r>
              <a:rPr lang="en-US" sz="1800" dirty="0" err="1"/>
              <a:t>tăng</a:t>
            </a:r>
            <a:r>
              <a:rPr lang="en-US" sz="1800" dirty="0"/>
              <a:t>. </a:t>
            </a:r>
            <a:r>
              <a:rPr lang="en-US" sz="1800" dirty="0" err="1"/>
              <a:t>Nhằm</a:t>
            </a:r>
            <a:r>
              <a:rPr lang="en-US" sz="1800" dirty="0"/>
              <a:t> </a:t>
            </a:r>
            <a:r>
              <a:rPr lang="en-US" sz="1800" dirty="0" err="1"/>
              <a:t>giúp</a:t>
            </a:r>
            <a:r>
              <a:rPr lang="en-US" sz="1800" dirty="0"/>
              <a:t> </a:t>
            </a:r>
            <a:r>
              <a:rPr lang="en-US" sz="1800" dirty="0" err="1"/>
              <a:t>hạn</a:t>
            </a:r>
            <a:r>
              <a:rPr lang="en-US" sz="1800" dirty="0"/>
              <a:t> </a:t>
            </a:r>
            <a:r>
              <a:rPr lang="en-US" sz="1800" dirty="0" err="1"/>
              <a:t>chế</a:t>
            </a:r>
            <a:r>
              <a:rPr lang="en-US" sz="1800" dirty="0"/>
              <a:t> </a:t>
            </a:r>
            <a:r>
              <a:rPr lang="en-US" sz="1800" dirty="0" err="1"/>
              <a:t>việc</a:t>
            </a:r>
            <a:r>
              <a:rPr lang="en-US" sz="1800" dirty="0"/>
              <a:t> </a:t>
            </a:r>
            <a:r>
              <a:rPr lang="en-US" sz="1800" dirty="0" err="1"/>
              <a:t>nhiều</a:t>
            </a:r>
            <a:r>
              <a:rPr lang="en-US" sz="1800" dirty="0"/>
              <a:t> </a:t>
            </a:r>
            <a:r>
              <a:rPr lang="en-US" sz="1800" dirty="0" err="1"/>
              <a:t>người</a:t>
            </a:r>
            <a:r>
              <a:rPr lang="en-US" sz="1800" dirty="0"/>
              <a:t> </a:t>
            </a:r>
            <a:r>
              <a:rPr lang="en-US" sz="1800" dirty="0" err="1"/>
              <a:t>phải</a:t>
            </a:r>
            <a:r>
              <a:rPr lang="en-US" sz="1800" dirty="0"/>
              <a:t> </a:t>
            </a:r>
            <a:r>
              <a:rPr lang="en-US" sz="1800" dirty="0" err="1"/>
              <a:t>đến</a:t>
            </a:r>
            <a:r>
              <a:rPr lang="en-US" sz="1800" dirty="0"/>
              <a:t> </a:t>
            </a:r>
            <a:r>
              <a:rPr lang="en-US" sz="1800" dirty="0" err="1"/>
              <a:t>các</a:t>
            </a:r>
            <a:r>
              <a:rPr lang="en-US" sz="1800" dirty="0"/>
              <a:t> </a:t>
            </a:r>
            <a:r>
              <a:rPr lang="en-US" sz="1800" dirty="0" err="1"/>
              <a:t>trung</a:t>
            </a:r>
            <a:r>
              <a:rPr lang="en-US" sz="1800" dirty="0"/>
              <a:t> </a:t>
            </a:r>
            <a:r>
              <a:rPr lang="en-US" sz="1800" dirty="0" err="1"/>
              <a:t>tâm</a:t>
            </a:r>
            <a:r>
              <a:rPr lang="en-US" sz="1800" dirty="0"/>
              <a:t> </a:t>
            </a:r>
            <a:r>
              <a:rPr lang="en-US" sz="1800" dirty="0" err="1"/>
              <a:t>thương</a:t>
            </a:r>
            <a:r>
              <a:rPr lang="en-US" sz="1800" dirty="0"/>
              <a:t> </a:t>
            </a:r>
            <a:r>
              <a:rPr lang="en-US" sz="1800" dirty="0" err="1"/>
              <a:t>mại</a:t>
            </a:r>
            <a:r>
              <a:rPr lang="en-US" sz="1800" dirty="0"/>
              <a:t>/</a:t>
            </a:r>
            <a:r>
              <a:rPr lang="en-US" sz="1800" dirty="0" err="1"/>
              <a:t>chợ</a:t>
            </a:r>
            <a:r>
              <a:rPr lang="en-US" sz="1800" dirty="0"/>
              <a:t> </a:t>
            </a:r>
            <a:r>
              <a:rPr lang="en-US" sz="1800" dirty="0" err="1"/>
              <a:t>nhưng</a:t>
            </a:r>
            <a:r>
              <a:rPr lang="en-US" sz="1800" dirty="0"/>
              <a:t> </a:t>
            </a:r>
            <a:r>
              <a:rPr lang="en-US" sz="1800" dirty="0" err="1"/>
              <a:t>vẫn</a:t>
            </a:r>
            <a:r>
              <a:rPr lang="en-US" sz="1800" dirty="0"/>
              <a:t> </a:t>
            </a:r>
            <a:r>
              <a:rPr lang="en-US" sz="1800" dirty="0" err="1"/>
              <a:t>mua</a:t>
            </a:r>
            <a:r>
              <a:rPr lang="en-US" sz="1800" dirty="0"/>
              <a:t> </a:t>
            </a:r>
            <a:r>
              <a:rPr lang="en-US" sz="1800" dirty="0" err="1"/>
              <a:t>được</a:t>
            </a:r>
            <a:r>
              <a:rPr lang="en-US" sz="1800" dirty="0"/>
              <a:t> </a:t>
            </a:r>
            <a:r>
              <a:rPr lang="en-US" sz="1800" dirty="0" err="1"/>
              <a:t>các</a:t>
            </a:r>
            <a:r>
              <a:rPr lang="en-US" sz="1800" dirty="0"/>
              <a:t> </a:t>
            </a:r>
            <a:r>
              <a:rPr lang="en-US" sz="1800" dirty="0" err="1"/>
              <a:t>mặt</a:t>
            </a:r>
            <a:r>
              <a:rPr lang="en-US" sz="1800" dirty="0"/>
              <a:t> </a:t>
            </a:r>
            <a:r>
              <a:rPr lang="en-US" sz="1800" dirty="0" err="1"/>
              <a:t>hàng</a:t>
            </a:r>
            <a:r>
              <a:rPr lang="en-US" sz="1800" dirty="0"/>
              <a:t> </a:t>
            </a:r>
            <a:r>
              <a:rPr lang="en-US" sz="1800" dirty="0" err="1"/>
              <a:t>thiết</a:t>
            </a:r>
            <a:r>
              <a:rPr lang="en-US" sz="1800" dirty="0"/>
              <a:t> </a:t>
            </a:r>
            <a:r>
              <a:rPr lang="en-US" sz="1800" dirty="0" err="1"/>
              <a:t>yếu</a:t>
            </a:r>
            <a:r>
              <a:rPr lang="en-US" sz="1800" dirty="0"/>
              <a:t> </a:t>
            </a:r>
            <a:r>
              <a:rPr lang="en-US" sz="1800" dirty="0" err="1"/>
              <a:t>một</a:t>
            </a:r>
            <a:r>
              <a:rPr lang="en-US" sz="1800" dirty="0"/>
              <a:t> </a:t>
            </a:r>
            <a:r>
              <a:rPr lang="en-US" sz="1800" dirty="0" err="1"/>
              <a:t>cách</a:t>
            </a:r>
            <a:r>
              <a:rPr lang="en-US" sz="1800" dirty="0"/>
              <a:t> </a:t>
            </a:r>
            <a:r>
              <a:rPr lang="en-US" sz="1800" dirty="0" err="1"/>
              <a:t>tiện</a:t>
            </a:r>
            <a:r>
              <a:rPr lang="en-US" sz="1800" dirty="0"/>
              <a:t> </a:t>
            </a:r>
            <a:r>
              <a:rPr lang="en-US" sz="1800" dirty="0" err="1"/>
              <a:t>lợi</a:t>
            </a:r>
            <a:r>
              <a:rPr lang="en-US" sz="1800" dirty="0"/>
              <a:t> qua website </a:t>
            </a:r>
            <a:r>
              <a:rPr lang="en-US" sz="1800" dirty="0" err="1"/>
              <a:t>hoặc</a:t>
            </a:r>
            <a:r>
              <a:rPr lang="en-US" sz="1800" dirty="0"/>
              <a:t> app </a:t>
            </a:r>
            <a:r>
              <a:rPr lang="en-US" sz="1800" dirty="0" err="1"/>
              <a:t>trên</a:t>
            </a:r>
            <a:r>
              <a:rPr lang="en-US" sz="1800" dirty="0"/>
              <a:t> </a:t>
            </a:r>
            <a:r>
              <a:rPr lang="en-US" sz="1800" dirty="0" err="1"/>
              <a:t>điện</a:t>
            </a:r>
            <a:r>
              <a:rPr lang="en-US" sz="1800" dirty="0"/>
              <a:t> </a:t>
            </a:r>
            <a:r>
              <a:rPr lang="en-US" sz="1800" dirty="0" err="1"/>
              <a:t>thoại</a:t>
            </a:r>
            <a:r>
              <a:rPr lang="en-US" sz="1800" dirty="0"/>
              <a:t>. </a:t>
            </a:r>
            <a:r>
              <a:rPr lang="en-US" sz="1800" dirty="0" err="1" smtClean="0"/>
              <a:t>Ngoài</a:t>
            </a:r>
            <a:r>
              <a:rPr lang="en-US" sz="1800" dirty="0" smtClean="0"/>
              <a:t> </a:t>
            </a:r>
            <a:r>
              <a:rPr lang="en-US" sz="1800" dirty="0" err="1" smtClean="0"/>
              <a:t>giá</a:t>
            </a:r>
            <a:r>
              <a:rPr lang="en-US" sz="1800" dirty="0" smtClean="0"/>
              <a:t> hang </a:t>
            </a:r>
            <a:r>
              <a:rPr lang="en-US" sz="1800" dirty="0" err="1" smtClean="0"/>
              <a:t>hóa</a:t>
            </a:r>
            <a:r>
              <a:rPr lang="en-US" sz="1800" dirty="0" smtClean="0"/>
              <a:t> </a:t>
            </a:r>
            <a:r>
              <a:rPr lang="en-US" sz="1800" dirty="0" err="1" smtClean="0"/>
              <a:t>sẽ</a:t>
            </a:r>
            <a:r>
              <a:rPr lang="en-US" sz="1800" dirty="0" smtClean="0"/>
              <a:t> </a:t>
            </a:r>
            <a:r>
              <a:rPr lang="en-US" sz="1800" dirty="0" err="1" smtClean="0"/>
              <a:t>rất</a:t>
            </a:r>
            <a:r>
              <a:rPr lang="en-US" sz="1800" dirty="0" smtClean="0"/>
              <a:t> </a:t>
            </a:r>
            <a:r>
              <a:rPr lang="en-US" sz="1800" dirty="0" err="1" smtClean="0"/>
              <a:t>tốt</a:t>
            </a:r>
            <a:r>
              <a:rPr lang="en-US" sz="1800" dirty="0" smtClean="0"/>
              <a:t> </a:t>
            </a:r>
            <a:r>
              <a:rPr lang="en-US" sz="1800" dirty="0" err="1" smtClean="0"/>
              <a:t>vì</a:t>
            </a:r>
            <a:r>
              <a:rPr lang="en-US" sz="1800" dirty="0" smtClean="0"/>
              <a:t> </a:t>
            </a:r>
            <a:r>
              <a:rPr lang="en-US" sz="1800" dirty="0" err="1" smtClean="0"/>
              <a:t>từ</a:t>
            </a:r>
            <a:r>
              <a:rPr lang="en-US" sz="1800" dirty="0" smtClean="0"/>
              <a:t> </a:t>
            </a:r>
            <a:r>
              <a:rPr lang="en-US" sz="1800" dirty="0" err="1" smtClean="0"/>
              <a:t>nhàn</a:t>
            </a:r>
            <a:r>
              <a:rPr lang="en-US" sz="1800" dirty="0" smtClean="0"/>
              <a:t> </a:t>
            </a:r>
            <a:r>
              <a:rPr lang="en-US" sz="1800" dirty="0" err="1" smtClean="0"/>
              <a:t>sản</a:t>
            </a:r>
            <a:r>
              <a:rPr lang="en-US" sz="1800" dirty="0" smtClean="0"/>
              <a:t> </a:t>
            </a:r>
            <a:r>
              <a:rPr lang="en-US" sz="1800" dirty="0" err="1" smtClean="0"/>
              <a:t>xuất</a:t>
            </a:r>
            <a:r>
              <a:rPr lang="en-US" sz="1800" dirty="0" smtClean="0"/>
              <a:t> , </a:t>
            </a:r>
            <a:r>
              <a:rPr lang="en-US" sz="1800" dirty="0" err="1" smtClean="0"/>
              <a:t>nhập</a:t>
            </a:r>
            <a:r>
              <a:rPr lang="en-US" sz="1800" dirty="0" smtClean="0"/>
              <a:t> </a:t>
            </a:r>
            <a:r>
              <a:rPr lang="en-US" sz="1800" dirty="0" err="1" smtClean="0"/>
              <a:t>khẩu</a:t>
            </a:r>
            <a:r>
              <a:rPr lang="en-US" sz="1800" dirty="0" smtClean="0"/>
              <a:t> </a:t>
            </a:r>
            <a:r>
              <a:rPr lang="en-US" sz="1800" dirty="0" err="1" smtClean="0"/>
              <a:t>đến</a:t>
            </a:r>
            <a:r>
              <a:rPr lang="en-US" sz="1800" dirty="0" smtClean="0"/>
              <a:t> </a:t>
            </a:r>
            <a:r>
              <a:rPr lang="en-US" sz="1800" dirty="0" err="1" smtClean="0"/>
              <a:t>người</a:t>
            </a:r>
            <a:r>
              <a:rPr lang="en-US" sz="1800" dirty="0" smtClean="0"/>
              <a:t> </a:t>
            </a:r>
            <a:r>
              <a:rPr lang="en-US" sz="1800" dirty="0" err="1" smtClean="0"/>
              <a:t>tiêu</a:t>
            </a:r>
            <a:r>
              <a:rPr lang="en-US" sz="1800" dirty="0" smtClean="0"/>
              <a:t> </a:t>
            </a:r>
            <a:r>
              <a:rPr lang="en-US" sz="1800" dirty="0" err="1" smtClean="0"/>
              <a:t>dùng</a:t>
            </a:r>
            <a:r>
              <a:rPr lang="en-US" sz="1800" dirty="0" smtClean="0"/>
              <a:t>.</a:t>
            </a:r>
            <a:endParaRPr lang="en-US" sz="1800" dirty="0"/>
          </a:p>
          <a:p>
            <a:pPr algn="just"/>
            <a:r>
              <a:rPr lang="en-US" sz="1800" dirty="0" err="1"/>
              <a:t>Liên</a:t>
            </a:r>
            <a:r>
              <a:rPr lang="en-US" sz="1800" dirty="0"/>
              <a:t> </a:t>
            </a:r>
            <a:r>
              <a:rPr lang="en-US" sz="1800" dirty="0" err="1"/>
              <a:t>minh</a:t>
            </a:r>
            <a:r>
              <a:rPr lang="en-US" sz="1800" dirty="0"/>
              <a:t> </a:t>
            </a:r>
            <a:r>
              <a:rPr lang="en-US" sz="1800" dirty="0" err="1"/>
              <a:t>hàng</a:t>
            </a:r>
            <a:r>
              <a:rPr lang="en-US" sz="1800" dirty="0"/>
              <a:t> </a:t>
            </a:r>
            <a:r>
              <a:rPr lang="en-US" sz="1800" dirty="0" err="1"/>
              <a:t>thiết</a:t>
            </a:r>
            <a:r>
              <a:rPr lang="en-US" sz="1800" dirty="0"/>
              <a:t> </a:t>
            </a:r>
            <a:r>
              <a:rPr lang="en-US" sz="1800" dirty="0" err="1"/>
              <a:t>yếu</a:t>
            </a:r>
            <a:r>
              <a:rPr lang="en-US" sz="1800" dirty="0"/>
              <a:t> TMĐT VN </a:t>
            </a:r>
            <a:r>
              <a:rPr lang="en-US" sz="1800" dirty="0" err="1"/>
              <a:t>sẽ</a:t>
            </a:r>
            <a:r>
              <a:rPr lang="en-US" sz="1800" dirty="0"/>
              <a:t> </a:t>
            </a:r>
            <a:r>
              <a:rPr lang="en-US" sz="1800" dirty="0" err="1"/>
              <a:t>phát</a:t>
            </a:r>
            <a:r>
              <a:rPr lang="en-US" sz="1800" dirty="0"/>
              <a:t> </a:t>
            </a:r>
            <a:r>
              <a:rPr lang="en-US" sz="1800" dirty="0" err="1"/>
              <a:t>triển</a:t>
            </a:r>
            <a:r>
              <a:rPr lang="en-US" sz="1800" dirty="0"/>
              <a:t> </a:t>
            </a:r>
            <a:r>
              <a:rPr lang="en-US" sz="1800" dirty="0" err="1"/>
              <a:t>một</a:t>
            </a:r>
            <a:r>
              <a:rPr lang="en-US" sz="1800" dirty="0"/>
              <a:t> </a:t>
            </a:r>
            <a:r>
              <a:rPr lang="en-US" sz="1800" dirty="0" err="1"/>
              <a:t>nền</a:t>
            </a:r>
            <a:r>
              <a:rPr lang="en-US" sz="1800" dirty="0"/>
              <a:t> </a:t>
            </a:r>
            <a:r>
              <a:rPr lang="en-US" sz="1800" dirty="0" err="1"/>
              <a:t>tảng</a:t>
            </a:r>
            <a:r>
              <a:rPr lang="en-US" sz="1800" dirty="0"/>
              <a:t> </a:t>
            </a:r>
            <a:r>
              <a:rPr lang="en-US" sz="1800" dirty="0" err="1"/>
              <a:t>có</a:t>
            </a:r>
            <a:r>
              <a:rPr lang="en-US" sz="1800" dirty="0"/>
              <a:t> </a:t>
            </a:r>
            <a:r>
              <a:rPr lang="en-US" sz="1800" dirty="0" err="1"/>
              <a:t>sự</a:t>
            </a:r>
            <a:r>
              <a:rPr lang="en-US" sz="1800" dirty="0"/>
              <a:t> </a:t>
            </a:r>
            <a:r>
              <a:rPr lang="en-US" sz="1800" dirty="0" err="1"/>
              <a:t>tham</a:t>
            </a:r>
            <a:r>
              <a:rPr lang="en-US" sz="1800" dirty="0"/>
              <a:t> </a:t>
            </a:r>
            <a:r>
              <a:rPr lang="en-US" sz="1800" dirty="0" err="1"/>
              <a:t>gia</a:t>
            </a:r>
            <a:r>
              <a:rPr lang="en-US" sz="1800" dirty="0"/>
              <a:t> </a:t>
            </a:r>
            <a:r>
              <a:rPr lang="en-US" sz="1800" dirty="0" err="1"/>
              <a:t>của</a:t>
            </a:r>
            <a:r>
              <a:rPr lang="en-US" sz="1800" dirty="0"/>
              <a:t> </a:t>
            </a:r>
            <a:r>
              <a:rPr lang="en-US" sz="1800" dirty="0" err="1"/>
              <a:t>các</a:t>
            </a:r>
            <a:r>
              <a:rPr lang="en-US" sz="1800" dirty="0"/>
              <a:t> </a:t>
            </a:r>
            <a:r>
              <a:rPr lang="en-US" sz="1800" b="1" u="sng" dirty="0" err="1"/>
              <a:t>doanh</a:t>
            </a:r>
            <a:r>
              <a:rPr lang="en-US" sz="1800" b="1" u="sng" dirty="0"/>
              <a:t> </a:t>
            </a:r>
            <a:r>
              <a:rPr lang="en-US" sz="1800" b="1" u="sng" dirty="0" err="1"/>
              <a:t>nghiệp</a:t>
            </a:r>
            <a:r>
              <a:rPr lang="en-US" sz="1800" b="1" u="sng" dirty="0"/>
              <a:t> </a:t>
            </a:r>
            <a:r>
              <a:rPr lang="en-US" sz="1800" b="1" u="sng" dirty="0" err="1"/>
              <a:t>cung</a:t>
            </a:r>
            <a:r>
              <a:rPr lang="en-US" sz="1800" b="1" u="sng" dirty="0"/>
              <a:t> </a:t>
            </a:r>
            <a:r>
              <a:rPr lang="en-US" sz="1800" b="1" u="sng" dirty="0" err="1"/>
              <a:t>cấp</a:t>
            </a:r>
            <a:r>
              <a:rPr lang="en-US" sz="1800" b="1" u="sng" dirty="0"/>
              <a:t> </a:t>
            </a:r>
            <a:r>
              <a:rPr lang="en-US" sz="1800" b="1" u="sng" dirty="0" err="1"/>
              <a:t>hàng</a:t>
            </a:r>
            <a:r>
              <a:rPr lang="en-US" sz="1800" b="1" u="sng" dirty="0"/>
              <a:t> </a:t>
            </a:r>
            <a:r>
              <a:rPr lang="en-US" sz="1800" b="1" u="sng" dirty="0" err="1"/>
              <a:t>thiết</a:t>
            </a:r>
            <a:r>
              <a:rPr lang="en-US" sz="1800" b="1" u="sng" dirty="0"/>
              <a:t> </a:t>
            </a:r>
            <a:r>
              <a:rPr lang="en-US" sz="1800" b="1" u="sng" dirty="0" err="1"/>
              <a:t>yếu</a:t>
            </a:r>
            <a:r>
              <a:rPr lang="en-US" sz="1800" dirty="0"/>
              <a:t> </a:t>
            </a:r>
            <a:r>
              <a:rPr lang="en-US" sz="1800" dirty="0" err="1"/>
              <a:t>có</a:t>
            </a:r>
            <a:r>
              <a:rPr lang="en-US" sz="1800" dirty="0"/>
              <a:t> </a:t>
            </a:r>
            <a:r>
              <a:rPr lang="en-US" sz="1800" dirty="0" err="1"/>
              <a:t>thể</a:t>
            </a:r>
            <a:r>
              <a:rPr lang="en-US" sz="1800" dirty="0"/>
              <a:t> </a:t>
            </a:r>
            <a:r>
              <a:rPr lang="en-US" sz="1800" b="1" u="sng" dirty="0" err="1"/>
              <a:t>bán</a:t>
            </a:r>
            <a:r>
              <a:rPr lang="en-US" sz="1800" b="1" u="sng" dirty="0"/>
              <a:t> </a:t>
            </a:r>
            <a:r>
              <a:rPr lang="en-US" sz="1800" b="1" u="sng" dirty="0" err="1"/>
              <a:t>hàng</a:t>
            </a:r>
            <a:r>
              <a:rPr lang="en-US" sz="1800" b="1" u="sng" dirty="0"/>
              <a:t> online </a:t>
            </a:r>
            <a:r>
              <a:rPr lang="en-US" sz="1800" dirty="0" err="1"/>
              <a:t>trên</a:t>
            </a:r>
            <a:r>
              <a:rPr lang="en-US" sz="1800" dirty="0"/>
              <a:t> </a:t>
            </a:r>
            <a:r>
              <a:rPr lang="en-US" sz="1800" dirty="0" err="1"/>
              <a:t>đó</a:t>
            </a:r>
            <a:r>
              <a:rPr lang="en-US" sz="1800" dirty="0"/>
              <a:t>. </a:t>
            </a:r>
          </a:p>
          <a:p>
            <a:pPr algn="just"/>
            <a:r>
              <a:rPr lang="en-US" sz="1800" dirty="0" err="1"/>
              <a:t>Điều</a:t>
            </a:r>
            <a:r>
              <a:rPr lang="en-US" sz="1800" dirty="0"/>
              <a:t> </a:t>
            </a:r>
            <a:r>
              <a:rPr lang="en-US" sz="1800" dirty="0" err="1"/>
              <a:t>quan</a:t>
            </a:r>
            <a:r>
              <a:rPr lang="en-US" sz="1800" dirty="0"/>
              <a:t> </a:t>
            </a:r>
            <a:r>
              <a:rPr lang="en-US" sz="1800" dirty="0" err="1"/>
              <a:t>trọng</a:t>
            </a:r>
            <a:r>
              <a:rPr lang="en-US" sz="1800" dirty="0"/>
              <a:t> </a:t>
            </a:r>
            <a:r>
              <a:rPr lang="en-US" sz="1800" dirty="0" err="1"/>
              <a:t>của</a:t>
            </a:r>
            <a:r>
              <a:rPr lang="en-US" sz="1800" dirty="0"/>
              <a:t> </a:t>
            </a:r>
            <a:r>
              <a:rPr lang="en-US" sz="1800" dirty="0" err="1"/>
              <a:t>việc</a:t>
            </a:r>
            <a:r>
              <a:rPr lang="en-US" sz="1800" dirty="0"/>
              <a:t> </a:t>
            </a:r>
            <a:r>
              <a:rPr lang="en-US" sz="1800" dirty="0" err="1"/>
              <a:t>bán</a:t>
            </a:r>
            <a:r>
              <a:rPr lang="en-US" sz="1800" dirty="0"/>
              <a:t> </a:t>
            </a:r>
            <a:r>
              <a:rPr lang="en-US" sz="1800" dirty="0" err="1"/>
              <a:t>hàng</a:t>
            </a:r>
            <a:r>
              <a:rPr lang="en-US" sz="1800" dirty="0"/>
              <a:t> online </a:t>
            </a:r>
            <a:r>
              <a:rPr lang="en-US" sz="1800" dirty="0" err="1"/>
              <a:t>là</a:t>
            </a:r>
            <a:r>
              <a:rPr lang="en-US" sz="1800" dirty="0"/>
              <a:t> </a:t>
            </a:r>
            <a:r>
              <a:rPr lang="en-US" sz="1800" dirty="0" err="1"/>
              <a:t>giao</a:t>
            </a:r>
            <a:r>
              <a:rPr lang="en-US" sz="1800" dirty="0"/>
              <a:t> </a:t>
            </a:r>
            <a:r>
              <a:rPr lang="en-US" sz="1800" dirty="0" err="1"/>
              <a:t>hàng</a:t>
            </a:r>
            <a:r>
              <a:rPr lang="en-US" sz="1800" dirty="0"/>
              <a:t> </a:t>
            </a:r>
            <a:r>
              <a:rPr lang="en-US" sz="1800" dirty="0" err="1"/>
              <a:t>thì</a:t>
            </a:r>
            <a:r>
              <a:rPr lang="en-US" sz="1800" dirty="0"/>
              <a:t> </a:t>
            </a:r>
            <a:r>
              <a:rPr lang="en-US" sz="1800" dirty="0" err="1"/>
              <a:t>nền</a:t>
            </a:r>
            <a:r>
              <a:rPr lang="en-US" sz="1800" dirty="0"/>
              <a:t> </a:t>
            </a:r>
            <a:r>
              <a:rPr lang="en-US" sz="1800" dirty="0" err="1"/>
              <a:t>tảng</a:t>
            </a:r>
            <a:r>
              <a:rPr lang="en-US" sz="1800" dirty="0"/>
              <a:t> </a:t>
            </a:r>
            <a:r>
              <a:rPr lang="en-US" sz="1800" dirty="0" err="1"/>
              <a:t>này</a:t>
            </a:r>
            <a:r>
              <a:rPr lang="en-US" sz="1800" dirty="0"/>
              <a:t> </a:t>
            </a:r>
            <a:r>
              <a:rPr lang="en-US" sz="1800" dirty="0" err="1"/>
              <a:t>có</a:t>
            </a:r>
            <a:r>
              <a:rPr lang="en-US" sz="1800" dirty="0"/>
              <a:t> </a:t>
            </a:r>
            <a:r>
              <a:rPr lang="en-US" sz="1800" b="1" u="sng" dirty="0" err="1"/>
              <a:t>mạng</a:t>
            </a:r>
            <a:r>
              <a:rPr lang="en-US" sz="1800" b="1" u="sng" dirty="0"/>
              <a:t> </a:t>
            </a:r>
            <a:r>
              <a:rPr lang="en-US" sz="1800" b="1" u="sng" dirty="0" err="1"/>
              <a:t>lưới</a:t>
            </a:r>
            <a:r>
              <a:rPr lang="en-US" sz="1800" b="1" u="sng" dirty="0"/>
              <a:t> </a:t>
            </a:r>
            <a:r>
              <a:rPr lang="en-US" sz="1800" b="1" u="sng" dirty="0" err="1"/>
              <a:t>kho</a:t>
            </a:r>
            <a:r>
              <a:rPr lang="en-US" sz="1800" dirty="0"/>
              <a:t>, </a:t>
            </a:r>
            <a:r>
              <a:rPr lang="en-US" sz="1800" b="1" u="sng" dirty="0" err="1"/>
              <a:t>đội</a:t>
            </a:r>
            <a:r>
              <a:rPr lang="en-US" sz="1800" b="1" u="sng" dirty="0"/>
              <a:t> </a:t>
            </a:r>
            <a:r>
              <a:rPr lang="en-US" sz="1800" b="1" u="sng" dirty="0" err="1"/>
              <a:t>ngũ</a:t>
            </a:r>
            <a:r>
              <a:rPr lang="en-US" sz="1800" b="1" u="sng" dirty="0"/>
              <a:t> </a:t>
            </a:r>
            <a:r>
              <a:rPr lang="en-US" sz="1800" b="1" u="sng" dirty="0" err="1"/>
              <a:t>giao</a:t>
            </a:r>
            <a:r>
              <a:rPr lang="en-US" sz="1800" b="1" u="sng" dirty="0"/>
              <a:t> </a:t>
            </a:r>
            <a:r>
              <a:rPr lang="en-US" sz="1800" b="1" u="sng" dirty="0" err="1"/>
              <a:t>hàng</a:t>
            </a:r>
            <a:r>
              <a:rPr lang="en-US" sz="1800" dirty="0"/>
              <a:t>, </a:t>
            </a:r>
            <a:r>
              <a:rPr lang="en-US" sz="1800" dirty="0" err="1"/>
              <a:t>xe</a:t>
            </a:r>
            <a:r>
              <a:rPr lang="en-US" sz="1800" dirty="0"/>
              <a:t> </a:t>
            </a:r>
            <a:r>
              <a:rPr lang="en-US" sz="1800" dirty="0" err="1"/>
              <a:t>hàng</a:t>
            </a:r>
            <a:r>
              <a:rPr lang="en-US" sz="1800" dirty="0"/>
              <a:t> </a:t>
            </a:r>
            <a:r>
              <a:rPr lang="en-US" sz="1800" b="1" u="sng" dirty="0" err="1"/>
              <a:t>ở</a:t>
            </a:r>
            <a:r>
              <a:rPr lang="en-US" sz="1800" b="1" u="sng" dirty="0"/>
              <a:t> </a:t>
            </a:r>
            <a:r>
              <a:rPr lang="en-US" sz="1800" b="1" u="sng" dirty="0" err="1"/>
              <a:t>các</a:t>
            </a:r>
            <a:r>
              <a:rPr lang="en-US" sz="1800" b="1" u="sng" dirty="0"/>
              <a:t> </a:t>
            </a:r>
            <a:r>
              <a:rPr lang="en-US" sz="1800" b="1" u="sng" dirty="0" err="1"/>
              <a:t>khu</a:t>
            </a:r>
            <a:r>
              <a:rPr lang="en-US" sz="1800" b="1" u="sng" dirty="0"/>
              <a:t> </a:t>
            </a:r>
            <a:r>
              <a:rPr lang="en-US" sz="1800" b="1" u="sng" dirty="0" err="1"/>
              <a:t>đông</a:t>
            </a:r>
            <a:r>
              <a:rPr lang="en-US" sz="1800" b="1" u="sng" dirty="0"/>
              <a:t> </a:t>
            </a:r>
            <a:r>
              <a:rPr lang="en-US" sz="1800" b="1" u="sng" dirty="0" err="1"/>
              <a:t>dân</a:t>
            </a:r>
            <a:r>
              <a:rPr lang="en-US" sz="1800" b="1" u="sng" dirty="0"/>
              <a:t> </a:t>
            </a:r>
            <a:r>
              <a:rPr lang="en-US" sz="1800" b="1" u="sng" dirty="0" err="1"/>
              <a:t>cư</a:t>
            </a:r>
            <a:r>
              <a:rPr lang="en-US" sz="1800" b="1" u="sng" dirty="0"/>
              <a:t> </a:t>
            </a:r>
            <a:r>
              <a:rPr lang="en-US" sz="1800" dirty="0" err="1"/>
              <a:t>vào</a:t>
            </a:r>
            <a:r>
              <a:rPr lang="en-US" sz="1800" dirty="0"/>
              <a:t> </a:t>
            </a:r>
            <a:r>
              <a:rPr lang="en-US" sz="1800" b="1" u="sng" dirty="0" err="1"/>
              <a:t>giờ</a:t>
            </a:r>
            <a:r>
              <a:rPr lang="en-US" sz="1800" b="1" u="sng" dirty="0"/>
              <a:t> </a:t>
            </a:r>
            <a:r>
              <a:rPr lang="en-US" sz="1800" b="1" u="sng" dirty="0" err="1"/>
              <a:t>mua</a:t>
            </a:r>
            <a:r>
              <a:rPr lang="en-US" sz="1800" b="1" u="sng" dirty="0"/>
              <a:t> </a:t>
            </a:r>
            <a:r>
              <a:rPr lang="en-US" sz="1800" b="1" u="sng" dirty="0" err="1"/>
              <a:t>sắm</a:t>
            </a:r>
            <a:r>
              <a:rPr lang="en-US" sz="1800" dirty="0"/>
              <a:t> </a:t>
            </a:r>
            <a:r>
              <a:rPr lang="en-US" sz="1800" dirty="0" err="1"/>
              <a:t>nên</a:t>
            </a:r>
            <a:r>
              <a:rPr lang="en-US" sz="1800" dirty="0"/>
              <a:t> </a:t>
            </a:r>
            <a:r>
              <a:rPr lang="en-US" sz="1800" dirty="0" err="1"/>
              <a:t>giao</a:t>
            </a:r>
            <a:r>
              <a:rPr lang="en-US" sz="1800" dirty="0"/>
              <a:t> </a:t>
            </a:r>
            <a:r>
              <a:rPr lang="en-US" sz="1800" dirty="0" err="1"/>
              <a:t>hàng</a:t>
            </a:r>
            <a:r>
              <a:rPr lang="en-US" sz="1800" dirty="0"/>
              <a:t> </a:t>
            </a:r>
            <a:r>
              <a:rPr lang="en-US" sz="1800" dirty="0" err="1"/>
              <a:t>rất</a:t>
            </a:r>
            <a:r>
              <a:rPr lang="en-US" sz="1800" dirty="0"/>
              <a:t> </a:t>
            </a:r>
            <a:r>
              <a:rPr lang="en-US" sz="1800" dirty="0" err="1"/>
              <a:t>nhanh</a:t>
            </a:r>
            <a:r>
              <a:rPr lang="en-US" sz="1800" dirty="0"/>
              <a:t>, </a:t>
            </a:r>
            <a:r>
              <a:rPr lang="en-US" sz="1800" dirty="0" err="1"/>
              <a:t>tiết</a:t>
            </a:r>
            <a:r>
              <a:rPr lang="en-US" sz="1800" dirty="0"/>
              <a:t> </a:t>
            </a:r>
            <a:r>
              <a:rPr lang="en-US" sz="1800" dirty="0" err="1"/>
              <a:t>kiệm</a:t>
            </a:r>
            <a:r>
              <a:rPr lang="en-US" sz="1800" dirty="0"/>
              <a:t> chi </a:t>
            </a:r>
            <a:r>
              <a:rPr lang="en-US" sz="1800" dirty="0" err="1"/>
              <a:t>phí</a:t>
            </a:r>
            <a:r>
              <a:rPr lang="en-US" sz="1800" dirty="0"/>
              <a:t>. </a:t>
            </a:r>
          </a:p>
          <a:p>
            <a:pPr algn="just"/>
            <a:r>
              <a:rPr lang="en-US" sz="1800" dirty="0" err="1"/>
              <a:t>Khách</a:t>
            </a:r>
            <a:r>
              <a:rPr lang="en-US" sz="1800" dirty="0"/>
              <a:t> </a:t>
            </a:r>
            <a:r>
              <a:rPr lang="en-US" sz="1800" dirty="0" err="1"/>
              <a:t>hàng</a:t>
            </a:r>
            <a:r>
              <a:rPr lang="en-US" sz="1800" dirty="0"/>
              <a:t> </a:t>
            </a:r>
            <a:r>
              <a:rPr lang="en-US" sz="1800" dirty="0" err="1"/>
              <a:t>chính</a:t>
            </a:r>
            <a:r>
              <a:rPr lang="en-US" sz="1800" dirty="0"/>
              <a:t> </a:t>
            </a:r>
            <a:r>
              <a:rPr lang="en-US" sz="1800" dirty="0" err="1"/>
              <a:t>của</a:t>
            </a:r>
            <a:r>
              <a:rPr lang="en-US" sz="1800" dirty="0"/>
              <a:t> </a:t>
            </a:r>
            <a:r>
              <a:rPr lang="en-US" sz="1800" dirty="0" err="1"/>
              <a:t>nền</a:t>
            </a:r>
            <a:r>
              <a:rPr lang="en-US" sz="1800" dirty="0"/>
              <a:t> </a:t>
            </a:r>
            <a:r>
              <a:rPr lang="en-US" sz="1800" dirty="0" err="1"/>
              <a:t>tảng</a:t>
            </a:r>
            <a:r>
              <a:rPr lang="en-US" sz="1800" dirty="0"/>
              <a:t> </a:t>
            </a:r>
            <a:r>
              <a:rPr lang="en-US" sz="1800" dirty="0" err="1"/>
              <a:t>là</a:t>
            </a:r>
            <a:r>
              <a:rPr lang="en-US" sz="1800" dirty="0"/>
              <a:t> </a:t>
            </a:r>
            <a:r>
              <a:rPr lang="en-US" sz="1800" b="1" u="sng" dirty="0" err="1"/>
              <a:t>người</a:t>
            </a:r>
            <a:r>
              <a:rPr lang="en-US" sz="1800" b="1" u="sng" dirty="0"/>
              <a:t> </a:t>
            </a:r>
            <a:r>
              <a:rPr lang="en-US" sz="1800" b="1" u="sng" dirty="0" err="1"/>
              <a:t>trẻ</a:t>
            </a:r>
            <a:r>
              <a:rPr lang="en-US" sz="1800" b="1" u="sng" dirty="0"/>
              <a:t> </a:t>
            </a:r>
            <a:r>
              <a:rPr lang="en-US" sz="1800" b="1" u="sng" dirty="0" err="1"/>
              <a:t>từ</a:t>
            </a:r>
            <a:r>
              <a:rPr lang="en-US" sz="1800" b="1" u="sng" dirty="0"/>
              <a:t> 25-45 </a:t>
            </a:r>
            <a:r>
              <a:rPr lang="en-US" sz="1800" b="1" u="sng" dirty="0" err="1"/>
              <a:t>tuổi</a:t>
            </a:r>
            <a:r>
              <a:rPr lang="en-US" sz="1800" dirty="0"/>
              <a:t>, </a:t>
            </a:r>
            <a:r>
              <a:rPr lang="en-US" sz="1800" dirty="0" err="1"/>
              <a:t>có</a:t>
            </a:r>
            <a:r>
              <a:rPr lang="en-US" sz="1800" dirty="0"/>
              <a:t> </a:t>
            </a:r>
            <a:r>
              <a:rPr lang="en-US" sz="1800" dirty="0" err="1"/>
              <a:t>thu</a:t>
            </a:r>
            <a:r>
              <a:rPr lang="en-US" sz="1800" dirty="0"/>
              <a:t> </a:t>
            </a:r>
            <a:r>
              <a:rPr lang="en-US" sz="1800" dirty="0" err="1"/>
              <a:t>nhập</a:t>
            </a:r>
            <a:r>
              <a:rPr lang="en-US" sz="1800" dirty="0"/>
              <a:t> </a:t>
            </a:r>
            <a:r>
              <a:rPr lang="en-US" sz="1800" dirty="0" err="1"/>
              <a:t>tốt</a:t>
            </a:r>
            <a:r>
              <a:rPr lang="en-US" sz="1800" dirty="0"/>
              <a:t>, </a:t>
            </a:r>
            <a:r>
              <a:rPr lang="en-US" sz="1800" dirty="0" err="1"/>
              <a:t>bận</a:t>
            </a:r>
            <a:r>
              <a:rPr lang="en-US" sz="1800" dirty="0"/>
              <a:t> </a:t>
            </a:r>
            <a:r>
              <a:rPr lang="en-US" sz="1800" dirty="0" err="1"/>
              <a:t>công</a:t>
            </a:r>
            <a:r>
              <a:rPr lang="en-US" sz="1800" dirty="0"/>
              <a:t> </a:t>
            </a:r>
            <a:r>
              <a:rPr lang="en-US" sz="1800" dirty="0" err="1"/>
              <a:t>việc</a:t>
            </a:r>
            <a:r>
              <a:rPr lang="en-US" sz="1800" dirty="0"/>
              <a:t> </a:t>
            </a:r>
            <a:r>
              <a:rPr lang="en-US" sz="1800" dirty="0" err="1"/>
              <a:t>muốn</a:t>
            </a:r>
            <a:r>
              <a:rPr lang="en-US" sz="1800" dirty="0"/>
              <a:t> </a:t>
            </a:r>
            <a:r>
              <a:rPr lang="en-US" sz="1800" dirty="0" err="1"/>
              <a:t>mua</a:t>
            </a:r>
            <a:r>
              <a:rPr lang="en-US" sz="1800" dirty="0"/>
              <a:t> </a:t>
            </a:r>
            <a:r>
              <a:rPr lang="en-US" sz="1800" dirty="0" err="1"/>
              <a:t>hàng</a:t>
            </a:r>
            <a:r>
              <a:rPr lang="en-US" sz="1800" dirty="0"/>
              <a:t> </a:t>
            </a:r>
            <a:r>
              <a:rPr lang="en-US" sz="1800" dirty="0" err="1"/>
              <a:t>nhanh</a:t>
            </a:r>
            <a:r>
              <a:rPr lang="en-US" sz="1800" dirty="0"/>
              <a:t>, </a:t>
            </a:r>
            <a:r>
              <a:rPr lang="en-US" sz="1800" dirty="0" err="1"/>
              <a:t>đảm</a:t>
            </a:r>
            <a:r>
              <a:rPr lang="en-US" sz="1800" dirty="0"/>
              <a:t> </a:t>
            </a:r>
            <a:r>
              <a:rPr lang="en-US" sz="1800" dirty="0" err="1"/>
              <a:t>bảo</a:t>
            </a:r>
            <a:r>
              <a:rPr lang="en-US" sz="1800" dirty="0"/>
              <a:t> </a:t>
            </a:r>
            <a:r>
              <a:rPr lang="en-US" sz="1800" dirty="0" err="1"/>
              <a:t>chất</a:t>
            </a:r>
            <a:r>
              <a:rPr lang="en-US" sz="1800" dirty="0"/>
              <a:t> </a:t>
            </a:r>
            <a:r>
              <a:rPr lang="en-US" sz="1800" dirty="0" err="1"/>
              <a:t>lượng</a:t>
            </a:r>
            <a:r>
              <a:rPr lang="en-US" sz="1800" dirty="0"/>
              <a:t>, </a:t>
            </a:r>
            <a:r>
              <a:rPr lang="en-US" sz="1800" dirty="0" err="1"/>
              <a:t>giá</a:t>
            </a:r>
            <a:r>
              <a:rPr lang="en-US" sz="1800" dirty="0"/>
              <a:t> </a:t>
            </a:r>
            <a:r>
              <a:rPr lang="en-US" sz="1800" dirty="0" err="1"/>
              <a:t>cả</a:t>
            </a:r>
            <a:r>
              <a:rPr lang="en-US" sz="1800" dirty="0"/>
              <a:t> </a:t>
            </a:r>
            <a:r>
              <a:rPr lang="en-US" sz="1800" dirty="0" err="1"/>
              <a:t>phải</a:t>
            </a:r>
            <a:r>
              <a:rPr lang="en-US" sz="1800" dirty="0"/>
              <a:t> </a:t>
            </a:r>
            <a:r>
              <a:rPr lang="en-US" sz="1800" dirty="0" err="1"/>
              <a:t>chăng</a:t>
            </a:r>
            <a:r>
              <a:rPr lang="en-US" sz="1800" dirty="0"/>
              <a:t>.</a:t>
            </a:r>
            <a:endParaRPr lang="en-VN" sz="1800" dirty="0"/>
          </a:p>
          <a:p>
            <a:pPr algn="just"/>
            <a:endParaRPr lang="en-VN" sz="2000" dirty="0"/>
          </a:p>
        </p:txBody>
      </p:sp>
    </p:spTree>
    <p:extLst>
      <p:ext uri="{BB962C8B-B14F-4D97-AF65-F5344CB8AC3E}">
        <p14:creationId xmlns:p14="http://schemas.microsoft.com/office/powerpoint/2010/main" val="309375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8B2C62-7648-4430-90D5-AE0F252AF1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8526E-DCB0-BA47-807F-4BB2A2CAC681}"/>
              </a:ext>
            </a:extLst>
          </p:cNvPr>
          <p:cNvSpPr>
            <a:spLocks noGrp="1"/>
          </p:cNvSpPr>
          <p:nvPr>
            <p:ph type="title"/>
          </p:nvPr>
        </p:nvSpPr>
        <p:spPr>
          <a:xfrm>
            <a:off x="700087" y="909638"/>
            <a:ext cx="10691813" cy="1155618"/>
          </a:xfrm>
        </p:spPr>
        <p:txBody>
          <a:bodyPr>
            <a:normAutofit/>
          </a:bodyPr>
          <a:lstStyle/>
          <a:p>
            <a:r>
              <a:rPr lang="en-VN" dirty="0"/>
              <a:t>nhóm các sản phẩm thiết yếu (bước 1)</a:t>
            </a:r>
          </a:p>
        </p:txBody>
      </p:sp>
      <p:cxnSp>
        <p:nvCxnSpPr>
          <p:cNvPr id="12" name="Straight Connector 11">
            <a:extLst>
              <a:ext uri="{FF2B5EF4-FFF2-40B4-BE49-F238E27FC236}">
                <a16:creationId xmlns:a16="http://schemas.microsoft.com/office/drawing/2014/main" id="{AAD0195E-7F27-4D06-9427-0C121D721A1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74C2FC-3228-4FC1-B97B-87AD35508D9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3">
            <a:extLst>
              <a:ext uri="{FF2B5EF4-FFF2-40B4-BE49-F238E27FC236}">
                <a16:creationId xmlns:a16="http://schemas.microsoft.com/office/drawing/2014/main" id="{4011517B-174A-42C2-8153-7B8CE6FD8027}"/>
              </a:ext>
            </a:extLst>
          </p:cNvPr>
          <p:cNvGraphicFramePr>
            <a:graphicFrameLocks noGrp="1"/>
          </p:cNvGraphicFramePr>
          <p:nvPr>
            <p:ph idx="1"/>
            <p:extLst>
              <p:ext uri="{D42A27DB-BD31-4B8C-83A1-F6EECF244321}">
                <p14:modId xmlns:p14="http://schemas.microsoft.com/office/powerpoint/2010/main" val="3823031896"/>
              </p:ext>
            </p:extLst>
          </p:nvPr>
        </p:nvGraphicFramePr>
        <p:xfrm>
          <a:off x="700087" y="2292350"/>
          <a:ext cx="10938537"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003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8F7E-5C73-8C43-A2D1-7BAFD5178600}"/>
              </a:ext>
            </a:extLst>
          </p:cNvPr>
          <p:cNvSpPr>
            <a:spLocks noGrp="1"/>
          </p:cNvSpPr>
          <p:nvPr>
            <p:ph type="title"/>
          </p:nvPr>
        </p:nvSpPr>
        <p:spPr/>
        <p:txBody>
          <a:bodyPr/>
          <a:lstStyle/>
          <a:p>
            <a:r>
              <a:rPr lang="en-US" dirty="0"/>
              <a:t>T</a:t>
            </a:r>
            <a:r>
              <a:rPr lang="en-VN" dirty="0"/>
              <a:t>hành viên liên minh</a:t>
            </a:r>
          </a:p>
        </p:txBody>
      </p:sp>
      <p:sp>
        <p:nvSpPr>
          <p:cNvPr id="3" name="Content Placeholder 2">
            <a:extLst>
              <a:ext uri="{FF2B5EF4-FFF2-40B4-BE49-F238E27FC236}">
                <a16:creationId xmlns:a16="http://schemas.microsoft.com/office/drawing/2014/main" id="{4B47D9CF-DEC4-EF44-A711-4F127CDAC4FE}"/>
              </a:ext>
            </a:extLst>
          </p:cNvPr>
          <p:cNvSpPr>
            <a:spLocks noGrp="1"/>
          </p:cNvSpPr>
          <p:nvPr>
            <p:ph idx="1"/>
          </p:nvPr>
        </p:nvSpPr>
        <p:spPr/>
        <p:txBody>
          <a:bodyPr>
            <a:normAutofit/>
          </a:bodyPr>
          <a:lstStyle/>
          <a:p>
            <a:r>
              <a:rPr lang="en-VN" sz="2000" b="1" dirty="0"/>
              <a:t>Viện Sáng tạo Chuyển đổi số (VSTCĐS) – ĐHQTBH </a:t>
            </a:r>
          </a:p>
          <a:p>
            <a:r>
              <a:rPr lang="en-VN" sz="2000" b="1" dirty="0"/>
              <a:t>VECOM &amp; Hội viên (DN phát triển nền tảng App, Web, thanh toán,…) </a:t>
            </a:r>
          </a:p>
          <a:p>
            <a:r>
              <a:rPr lang="en-VN" sz="2000" b="1" dirty="0"/>
              <a:t>Các DN cung cấp mặt hàng thiết yếu (VD: Thịt bò, lợn, gà, hải sản tươi sống)</a:t>
            </a:r>
          </a:p>
          <a:p>
            <a:r>
              <a:rPr lang="en-VN" sz="2000" b="1" dirty="0"/>
              <a:t>Đơn vị cung cấp dịch vụ vận chuyển (VD: Mai Linh, Be, Grab, …)</a:t>
            </a:r>
          </a:p>
        </p:txBody>
      </p:sp>
    </p:spTree>
    <p:extLst>
      <p:ext uri="{BB962C8B-B14F-4D97-AF65-F5344CB8AC3E}">
        <p14:creationId xmlns:p14="http://schemas.microsoft.com/office/powerpoint/2010/main" val="396319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DEF92653-5D6D-47E6-8744-0DAF76E049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9E03931-A39B-8C41-B464-0324D15AF837}"/>
              </a:ext>
            </a:extLst>
          </p:cNvPr>
          <p:cNvSpPr>
            <a:spLocks noGrp="1"/>
          </p:cNvSpPr>
          <p:nvPr>
            <p:ph type="title"/>
          </p:nvPr>
        </p:nvSpPr>
        <p:spPr>
          <a:xfrm>
            <a:off x="800102" y="960594"/>
            <a:ext cx="5828114" cy="4936812"/>
          </a:xfrm>
        </p:spPr>
        <p:txBody>
          <a:bodyPr vert="horz" lIns="91440" tIns="45720" rIns="91440" bIns="45720" rtlCol="0" anchor="ctr">
            <a:normAutofit/>
          </a:bodyPr>
          <a:lstStyle/>
          <a:p>
            <a:pPr algn="r"/>
            <a:r>
              <a:rPr lang="en-US" sz="4000" b="0" dirty="0" err="1">
                <a:latin typeface="+mj-lt"/>
              </a:rPr>
              <a:t>Mô</a:t>
            </a:r>
            <a:r>
              <a:rPr lang="en-US" sz="4000" b="0" dirty="0">
                <a:latin typeface="+mj-lt"/>
              </a:rPr>
              <a:t> </a:t>
            </a:r>
            <a:r>
              <a:rPr lang="en-US" sz="4000" b="0" dirty="0" err="1">
                <a:latin typeface="+mj-lt"/>
              </a:rPr>
              <a:t>hình</a:t>
            </a:r>
            <a:r>
              <a:rPr lang="en-US" sz="4000" b="0" dirty="0">
                <a:latin typeface="+mj-lt"/>
              </a:rPr>
              <a:t> </a:t>
            </a:r>
            <a:r>
              <a:rPr lang="en-US" sz="4000" b="0" dirty="0" err="1">
                <a:latin typeface="+mj-lt"/>
              </a:rPr>
              <a:t>cung</a:t>
            </a:r>
            <a:r>
              <a:rPr lang="en-US" sz="4000" b="0" dirty="0">
                <a:latin typeface="+mj-lt"/>
              </a:rPr>
              <a:t> </a:t>
            </a:r>
            <a:r>
              <a:rPr lang="en-US" sz="4000" b="0" dirty="0" err="1">
                <a:latin typeface="+mj-lt"/>
              </a:rPr>
              <a:t>cấp</a:t>
            </a:r>
            <a:r>
              <a:rPr lang="en-US" sz="4000" b="0" dirty="0">
                <a:latin typeface="+mj-lt"/>
              </a:rPr>
              <a:t> </a:t>
            </a:r>
            <a:r>
              <a:rPr lang="en-US" sz="4000" b="0" dirty="0" err="1">
                <a:latin typeface="+mj-lt"/>
              </a:rPr>
              <a:t>hàng</a:t>
            </a:r>
            <a:r>
              <a:rPr lang="en-US" sz="4000" b="0" dirty="0">
                <a:latin typeface="+mj-lt"/>
              </a:rPr>
              <a:t> </a:t>
            </a:r>
            <a:r>
              <a:rPr lang="en-US" sz="4000" b="0" dirty="0" err="1">
                <a:latin typeface="+mj-lt"/>
              </a:rPr>
              <a:t>thiết</a:t>
            </a:r>
            <a:r>
              <a:rPr lang="en-US" sz="4000" b="0" dirty="0">
                <a:latin typeface="+mj-lt"/>
              </a:rPr>
              <a:t> </a:t>
            </a:r>
            <a:r>
              <a:rPr lang="en-US" sz="4000" b="0" dirty="0" err="1">
                <a:latin typeface="+mj-lt"/>
              </a:rPr>
              <a:t>yếu</a:t>
            </a:r>
            <a:r>
              <a:rPr lang="en-US" sz="4000" b="0" dirty="0">
                <a:latin typeface="+mj-lt"/>
              </a:rPr>
              <a:t> </a:t>
            </a:r>
          </a:p>
        </p:txBody>
      </p:sp>
      <p:cxnSp>
        <p:nvCxnSpPr>
          <p:cNvPr id="15" name="Straight Connector 14">
            <a:extLst>
              <a:ext uri="{FF2B5EF4-FFF2-40B4-BE49-F238E27FC236}">
                <a16:creationId xmlns:a16="http://schemas.microsoft.com/office/drawing/2014/main" id="{9CA98CE3-81A7-4FFE-A047-9AA65998D87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315200" y="1733549"/>
            <a:ext cx="0" cy="339090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Last Mile Delivery – Issues and Solutions | Logistics network, Last mile,  Solutions">
            <a:extLst>
              <a:ext uri="{FF2B5EF4-FFF2-40B4-BE49-F238E27FC236}">
                <a16:creationId xmlns:a16="http://schemas.microsoft.com/office/drawing/2014/main" id="{6C90CBBB-03F9-364A-B96C-692BD8B33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617" y="1733549"/>
            <a:ext cx="4305345" cy="339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55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Elbow Connector 23">
            <a:extLst>
              <a:ext uri="{FF2B5EF4-FFF2-40B4-BE49-F238E27FC236}">
                <a16:creationId xmlns:a16="http://schemas.microsoft.com/office/drawing/2014/main" id="{4A334368-C83E-634F-BB3E-41C16E88BA6B}"/>
              </a:ext>
            </a:extLst>
          </p:cNvPr>
          <p:cNvCxnSpPr>
            <a:cxnSpLocks/>
            <a:stCxn id="2050" idx="2"/>
            <a:endCxn id="1026" idx="0"/>
          </p:cNvCxnSpPr>
          <p:nvPr/>
        </p:nvCxnSpPr>
        <p:spPr>
          <a:xfrm rot="5400000">
            <a:off x="6339088" y="1779055"/>
            <a:ext cx="655726" cy="5242637"/>
          </a:xfrm>
          <a:prstGeom prst="bentConnector3">
            <a:avLst>
              <a:gd name="adj1" fmla="val 63280"/>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29" name="Up-Down Arrow 1028">
            <a:extLst>
              <a:ext uri="{FF2B5EF4-FFF2-40B4-BE49-F238E27FC236}">
                <a16:creationId xmlns:a16="http://schemas.microsoft.com/office/drawing/2014/main" id="{9ABA154C-E80F-3F43-9CDE-C6B435FC42DD}"/>
              </a:ext>
            </a:extLst>
          </p:cNvPr>
          <p:cNvSpPr/>
          <p:nvPr/>
        </p:nvSpPr>
        <p:spPr>
          <a:xfrm>
            <a:off x="5671782" y="1674631"/>
            <a:ext cx="621337" cy="3241804"/>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050" name="Picture 2" descr="Stander Home Delivery Service, Advance Payments, By Road, | ID: 18579716591">
            <a:extLst>
              <a:ext uri="{FF2B5EF4-FFF2-40B4-BE49-F238E27FC236}">
                <a16:creationId xmlns:a16="http://schemas.microsoft.com/office/drawing/2014/main" id="{6A75AEE2-4542-6045-B2A3-A760EFEF727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753212" y="3002396"/>
            <a:ext cx="1070114" cy="10701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partment Building Free 3D Model">
            <a:extLst>
              <a:ext uri="{FF2B5EF4-FFF2-40B4-BE49-F238E27FC236}">
                <a16:creationId xmlns:a16="http://schemas.microsoft.com/office/drawing/2014/main" id="{93D83CEA-4660-AC4F-A828-E62B70D82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154" y="4960488"/>
            <a:ext cx="1996247" cy="18206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sometric Warehouse Icon Set Scheme Logistic Concept Stock Illustration -  Download Image Now - iStock">
            <a:extLst>
              <a:ext uri="{FF2B5EF4-FFF2-40B4-BE49-F238E27FC236}">
                <a16:creationId xmlns:a16="http://schemas.microsoft.com/office/drawing/2014/main" id="{5D5ADC17-C9B5-B54D-92FF-136A38DDA7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154" y="339473"/>
            <a:ext cx="1981410" cy="133515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ayments processing technology: Have Payment Gateways achieved parity with  Processors?">
            <a:extLst>
              <a:ext uri="{FF2B5EF4-FFF2-40B4-BE49-F238E27FC236}">
                <a16:creationId xmlns:a16="http://schemas.microsoft.com/office/drawing/2014/main" id="{4F264E6B-FE2D-E648-B37B-8EBC7D6696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9820" y="2525637"/>
            <a:ext cx="1467331" cy="107011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Motorcycle delivery service icon Royalty Free Vector Image">
            <a:extLst>
              <a:ext uri="{FF2B5EF4-FFF2-40B4-BE49-F238E27FC236}">
                <a16:creationId xmlns:a16="http://schemas.microsoft.com/office/drawing/2014/main" id="{968B3A58-A42B-874B-B3F5-2B3F598BFB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2091" y="2472069"/>
            <a:ext cx="609279" cy="65868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Ecommerce Web Development Service - Graphic Design, HD Png Download ,  Transparent Png Image - PNGitem">
            <a:extLst>
              <a:ext uri="{FF2B5EF4-FFF2-40B4-BE49-F238E27FC236}">
                <a16:creationId xmlns:a16="http://schemas.microsoft.com/office/drawing/2014/main" id="{A22782BA-DE1D-D64E-A798-B898FB05C7F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397120" y="2014088"/>
            <a:ext cx="3118158" cy="222247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C4F80D50-AFD6-5F4B-A82F-8A69D4A220B4}"/>
              </a:ext>
            </a:extLst>
          </p:cNvPr>
          <p:cNvCxnSpPr>
            <a:cxnSpLocks/>
          </p:cNvCxnSpPr>
          <p:nvPr/>
        </p:nvCxnSpPr>
        <p:spPr>
          <a:xfrm flipH="1" flipV="1">
            <a:off x="6941564" y="3002396"/>
            <a:ext cx="1811649" cy="534"/>
          </a:xfrm>
          <a:prstGeom prst="straightConnector1">
            <a:avLst/>
          </a:prstGeom>
          <a:ln w="3175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C16DBB92-69D0-0C48-8C32-C2FC18E6BE79}"/>
              </a:ext>
            </a:extLst>
          </p:cNvPr>
          <p:cNvCxnSpPr>
            <a:cxnSpLocks/>
            <a:stCxn id="2066" idx="3"/>
            <a:endCxn id="2070" idx="0"/>
          </p:cNvCxnSpPr>
          <p:nvPr/>
        </p:nvCxnSpPr>
        <p:spPr>
          <a:xfrm>
            <a:off x="6941564" y="1007052"/>
            <a:ext cx="2325167" cy="1465017"/>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F5BE4EEB-59D2-CD46-9EA9-D3F53CA51249}"/>
              </a:ext>
            </a:extLst>
          </p:cNvPr>
          <p:cNvCxnSpPr>
            <a:cxnSpLocks/>
            <a:endCxn id="1028" idx="3"/>
          </p:cNvCxnSpPr>
          <p:nvPr/>
        </p:nvCxnSpPr>
        <p:spPr>
          <a:xfrm rot="5400000">
            <a:off x="8426299" y="4013828"/>
            <a:ext cx="1354724" cy="1070114"/>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076724C-C19F-5A48-8CE3-ACBC24C80211}"/>
              </a:ext>
            </a:extLst>
          </p:cNvPr>
          <p:cNvCxnSpPr>
            <a:cxnSpLocks/>
          </p:cNvCxnSpPr>
          <p:nvPr/>
        </p:nvCxnSpPr>
        <p:spPr>
          <a:xfrm flipH="1">
            <a:off x="3332461" y="3002396"/>
            <a:ext cx="1627693" cy="0"/>
          </a:xfrm>
          <a:prstGeom prst="straightConnector1">
            <a:avLst/>
          </a:prstGeom>
          <a:ln w="31750">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estaurant Icon – Free Download, PNG and Vector">
            <a:extLst>
              <a:ext uri="{FF2B5EF4-FFF2-40B4-BE49-F238E27FC236}">
                <a16:creationId xmlns:a16="http://schemas.microsoft.com/office/drawing/2014/main" id="{5453D18B-8F52-8643-B2DA-8F0933F3F8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0575" y="4728236"/>
            <a:ext cx="1070114" cy="1070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od shop icon flat style Royalty Free Vector Image">
            <a:extLst>
              <a:ext uri="{FF2B5EF4-FFF2-40B4-BE49-F238E27FC236}">
                <a16:creationId xmlns:a16="http://schemas.microsoft.com/office/drawing/2014/main" id="{74EB1332-A2E9-AD4A-9C82-EFD003CD157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8275" b="74476" l="10000" r="90000"/>
                    </a14:imgEffect>
                  </a14:imgLayer>
                </a14:imgProps>
              </a:ext>
              <a:ext uri="{28A0092B-C50C-407E-A947-70E740481C1C}">
                <a14:useLocalDpi xmlns:a14="http://schemas.microsoft.com/office/drawing/2010/main" val="0"/>
              </a:ext>
            </a:extLst>
          </a:blip>
          <a:srcRect b="17249"/>
          <a:stretch/>
        </p:blipFill>
        <p:spPr bwMode="auto">
          <a:xfrm>
            <a:off x="7101273" y="4752655"/>
            <a:ext cx="1467331" cy="94718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Elbow Connector 15">
            <a:extLst>
              <a:ext uri="{FF2B5EF4-FFF2-40B4-BE49-F238E27FC236}">
                <a16:creationId xmlns:a16="http://schemas.microsoft.com/office/drawing/2014/main" id="{ECB8603B-8A95-0D40-826C-6FF4BCC55E0B}"/>
              </a:ext>
            </a:extLst>
          </p:cNvPr>
          <p:cNvCxnSpPr>
            <a:cxnSpLocks/>
            <a:stCxn id="2050" idx="3"/>
          </p:cNvCxnSpPr>
          <p:nvPr/>
        </p:nvCxnSpPr>
        <p:spPr>
          <a:xfrm flipH="1">
            <a:off x="6490322" y="3537453"/>
            <a:ext cx="3333004" cy="2313495"/>
          </a:xfrm>
          <a:prstGeom prst="bentConnector3">
            <a:avLst>
              <a:gd name="adj1" fmla="val -6859"/>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53A92C0B-A569-BC4D-9D4F-5CEB99937A4C}"/>
              </a:ext>
            </a:extLst>
          </p:cNvPr>
          <p:cNvCxnSpPr>
            <a:cxnSpLocks/>
          </p:cNvCxnSpPr>
          <p:nvPr/>
        </p:nvCxnSpPr>
        <p:spPr>
          <a:xfrm flipV="1">
            <a:off x="6490322" y="5226247"/>
            <a:ext cx="779604" cy="352522"/>
          </a:xfrm>
          <a:prstGeom prst="bentConnector3">
            <a:avLst>
              <a:gd name="adj1" fmla="val 50000"/>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9C2503B1-6784-6946-8C4A-8897F8E5CD43}"/>
              </a:ext>
            </a:extLst>
          </p:cNvPr>
          <p:cNvCxnSpPr>
            <a:cxnSpLocks/>
            <a:stCxn id="2066" idx="1"/>
            <a:endCxn id="2068" idx="0"/>
          </p:cNvCxnSpPr>
          <p:nvPr/>
        </p:nvCxnSpPr>
        <p:spPr>
          <a:xfrm rot="10800000" flipV="1">
            <a:off x="2533486" y="1007051"/>
            <a:ext cx="2426668" cy="1518585"/>
          </a:xfrm>
          <a:prstGeom prst="bentConnector2">
            <a:avLst/>
          </a:prstGeom>
          <a:ln w="2222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50916DFD-0BAA-EA46-8242-1EAF03ED3A10}"/>
              </a:ext>
            </a:extLst>
          </p:cNvPr>
          <p:cNvCxnSpPr>
            <a:cxnSpLocks/>
            <a:stCxn id="1026" idx="1"/>
            <a:endCxn id="2068" idx="2"/>
          </p:cNvCxnSpPr>
          <p:nvPr/>
        </p:nvCxnSpPr>
        <p:spPr>
          <a:xfrm rot="10800000">
            <a:off x="2533487" y="3595751"/>
            <a:ext cx="977089" cy="1667542"/>
          </a:xfrm>
          <a:prstGeom prst="bentConnector2">
            <a:avLst/>
          </a:prstGeom>
          <a:ln w="22225">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19D4CFEA-921F-3944-9EDA-2790DF834262}"/>
              </a:ext>
            </a:extLst>
          </p:cNvPr>
          <p:cNvCxnSpPr>
            <a:cxnSpLocks/>
            <a:stCxn id="1026" idx="3"/>
          </p:cNvCxnSpPr>
          <p:nvPr/>
        </p:nvCxnSpPr>
        <p:spPr>
          <a:xfrm>
            <a:off x="4580689" y="5263293"/>
            <a:ext cx="654911" cy="587656"/>
          </a:xfrm>
          <a:prstGeom prst="bentConnector3">
            <a:avLst>
              <a:gd name="adj1" fmla="val 50000"/>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1" name="TextBox 1030">
            <a:extLst>
              <a:ext uri="{FF2B5EF4-FFF2-40B4-BE49-F238E27FC236}">
                <a16:creationId xmlns:a16="http://schemas.microsoft.com/office/drawing/2014/main" id="{4AC49BBC-2137-4D47-A60C-CBE417806459}"/>
              </a:ext>
            </a:extLst>
          </p:cNvPr>
          <p:cNvSpPr txBox="1"/>
          <p:nvPr/>
        </p:nvSpPr>
        <p:spPr>
          <a:xfrm>
            <a:off x="7101272" y="294674"/>
            <a:ext cx="1467331" cy="369332"/>
          </a:xfrm>
          <a:prstGeom prst="rect">
            <a:avLst/>
          </a:prstGeom>
          <a:noFill/>
        </p:spPr>
        <p:txBody>
          <a:bodyPr wrap="square" rtlCol="0">
            <a:spAutoFit/>
          </a:bodyPr>
          <a:lstStyle/>
          <a:p>
            <a:r>
              <a:rPr lang="en-VN" b="1" dirty="0">
                <a:latin typeface="Myriad Pro Cond" panose="020B0506030403020204" pitchFamily="34" charset="0"/>
                <a:cs typeface="Arial" panose="020B0604020202020204" pitchFamily="34" charset="0"/>
              </a:rPr>
              <a:t>TỔNG KHO</a:t>
            </a:r>
          </a:p>
        </p:txBody>
      </p:sp>
      <p:sp>
        <p:nvSpPr>
          <p:cNvPr id="78" name="TextBox 77">
            <a:extLst>
              <a:ext uri="{FF2B5EF4-FFF2-40B4-BE49-F238E27FC236}">
                <a16:creationId xmlns:a16="http://schemas.microsoft.com/office/drawing/2014/main" id="{9AD85C07-DA2F-A147-A7FE-A8190421F72B}"/>
              </a:ext>
            </a:extLst>
          </p:cNvPr>
          <p:cNvSpPr txBox="1"/>
          <p:nvPr/>
        </p:nvSpPr>
        <p:spPr>
          <a:xfrm>
            <a:off x="9794156" y="2751207"/>
            <a:ext cx="1694297" cy="369332"/>
          </a:xfrm>
          <a:prstGeom prst="rect">
            <a:avLst/>
          </a:prstGeom>
          <a:noFill/>
        </p:spPr>
        <p:txBody>
          <a:bodyPr wrap="square" rtlCol="0">
            <a:spAutoFit/>
          </a:bodyPr>
          <a:lstStyle/>
          <a:p>
            <a:pPr algn="ctr"/>
            <a:r>
              <a:rPr lang="en-VN" b="1" dirty="0">
                <a:latin typeface="Myriad Pro Cond" panose="020B0506030403020204" pitchFamily="34" charset="0"/>
                <a:cs typeface="Arial" panose="020B0604020202020204" pitchFamily="34" charset="0"/>
              </a:rPr>
              <a:t>GIAO NHẬN</a:t>
            </a:r>
          </a:p>
        </p:txBody>
      </p:sp>
      <p:sp>
        <p:nvSpPr>
          <p:cNvPr id="79" name="TextBox 78">
            <a:extLst>
              <a:ext uri="{FF2B5EF4-FFF2-40B4-BE49-F238E27FC236}">
                <a16:creationId xmlns:a16="http://schemas.microsoft.com/office/drawing/2014/main" id="{B5DD0423-80CD-8042-B6B7-C33FECC68090}"/>
              </a:ext>
            </a:extLst>
          </p:cNvPr>
          <p:cNvSpPr txBox="1"/>
          <p:nvPr/>
        </p:nvSpPr>
        <p:spPr>
          <a:xfrm>
            <a:off x="142043" y="2876028"/>
            <a:ext cx="1592467" cy="369332"/>
          </a:xfrm>
          <a:prstGeom prst="rect">
            <a:avLst/>
          </a:prstGeom>
          <a:noFill/>
        </p:spPr>
        <p:txBody>
          <a:bodyPr wrap="square" rtlCol="0">
            <a:spAutoFit/>
          </a:bodyPr>
          <a:lstStyle/>
          <a:p>
            <a:pPr algn="ctr"/>
            <a:r>
              <a:rPr lang="en-VN" b="1" dirty="0">
                <a:latin typeface="Myriad Pro Cond" panose="020B0506030403020204" pitchFamily="34" charset="0"/>
                <a:cs typeface="Arial" panose="020B0604020202020204" pitchFamily="34" charset="0"/>
              </a:rPr>
              <a:t>THANH TOÁN</a:t>
            </a:r>
          </a:p>
        </p:txBody>
      </p:sp>
      <p:sp>
        <p:nvSpPr>
          <p:cNvPr id="80" name="TextBox 79">
            <a:extLst>
              <a:ext uri="{FF2B5EF4-FFF2-40B4-BE49-F238E27FC236}">
                <a16:creationId xmlns:a16="http://schemas.microsoft.com/office/drawing/2014/main" id="{AB4363FF-D22E-0B44-8C32-3F672640DFCA}"/>
              </a:ext>
            </a:extLst>
          </p:cNvPr>
          <p:cNvSpPr txBox="1"/>
          <p:nvPr/>
        </p:nvSpPr>
        <p:spPr>
          <a:xfrm>
            <a:off x="6380916" y="6257652"/>
            <a:ext cx="1723688" cy="369332"/>
          </a:xfrm>
          <a:prstGeom prst="rect">
            <a:avLst/>
          </a:prstGeom>
          <a:noFill/>
        </p:spPr>
        <p:txBody>
          <a:bodyPr wrap="square" rtlCol="0">
            <a:spAutoFit/>
          </a:bodyPr>
          <a:lstStyle/>
          <a:p>
            <a:pPr algn="ctr"/>
            <a:r>
              <a:rPr lang="en-VN" b="1" dirty="0">
                <a:latin typeface="Myriad Pro Cond" panose="020B0506030403020204" pitchFamily="34" charset="0"/>
                <a:cs typeface="Arial" panose="020B0604020202020204" pitchFamily="34" charset="0"/>
              </a:rPr>
              <a:t>DÂN CƯ</a:t>
            </a:r>
          </a:p>
        </p:txBody>
      </p:sp>
      <p:cxnSp>
        <p:nvCxnSpPr>
          <p:cNvPr id="1043" name="Elbow Connector 1042">
            <a:extLst>
              <a:ext uri="{FF2B5EF4-FFF2-40B4-BE49-F238E27FC236}">
                <a16:creationId xmlns:a16="http://schemas.microsoft.com/office/drawing/2014/main" id="{6BD26620-732A-8840-AE7F-CD9C6A19AA35}"/>
              </a:ext>
            </a:extLst>
          </p:cNvPr>
          <p:cNvCxnSpPr>
            <a:cxnSpLocks/>
            <a:endCxn id="1028" idx="0"/>
          </p:cNvCxnSpPr>
          <p:nvPr/>
        </p:nvCxnSpPr>
        <p:spPr>
          <a:xfrm rot="16200000" flipH="1">
            <a:off x="6607140" y="3524856"/>
            <a:ext cx="1577060" cy="878538"/>
          </a:xfrm>
          <a:prstGeom prst="bentConnector3">
            <a:avLst/>
          </a:prstGeom>
          <a:ln w="22225">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46" name="Picture 6" descr="Be | QUY ĐỊNH CHẤT LƯỢNG DỊCH VỤ CHO DỊCH VỤ BE ĐI TỈNH">
            <a:extLst>
              <a:ext uri="{FF2B5EF4-FFF2-40B4-BE49-F238E27FC236}">
                <a16:creationId xmlns:a16="http://schemas.microsoft.com/office/drawing/2014/main" id="{7FD8FFF4-8D3D-6E47-9DD3-198B1698AD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49341" y="2295774"/>
            <a:ext cx="470724" cy="352589"/>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8" descr="Download logo vector Tập đoàn Mai Linh miễn phí">
            <a:extLst>
              <a:ext uri="{FF2B5EF4-FFF2-40B4-BE49-F238E27FC236}">
                <a16:creationId xmlns:a16="http://schemas.microsoft.com/office/drawing/2014/main" id="{8F34A61F-56D3-E046-882A-1CE6E4E980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02817" y="2132093"/>
            <a:ext cx="685637" cy="68563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10" descr="công ty in ấn: logo mai linh">
            <a:extLst>
              <a:ext uri="{FF2B5EF4-FFF2-40B4-BE49-F238E27FC236}">
                <a16:creationId xmlns:a16="http://schemas.microsoft.com/office/drawing/2014/main" id="{5064DDE6-EC96-1542-8605-92E7BEA2A30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38775" y="3253981"/>
            <a:ext cx="1156667" cy="370951"/>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000B3006-2AD5-B746-93EE-827C404D3D78}"/>
              </a:ext>
            </a:extLst>
          </p:cNvPr>
          <p:cNvSpPr txBox="1"/>
          <p:nvPr/>
        </p:nvSpPr>
        <p:spPr>
          <a:xfrm>
            <a:off x="3618639" y="2047993"/>
            <a:ext cx="1939536" cy="646331"/>
          </a:xfrm>
          <a:prstGeom prst="rect">
            <a:avLst/>
          </a:prstGeom>
          <a:noFill/>
        </p:spPr>
        <p:txBody>
          <a:bodyPr wrap="square" rtlCol="0">
            <a:spAutoFit/>
          </a:bodyPr>
          <a:lstStyle/>
          <a:p>
            <a:r>
              <a:rPr lang="en-VN" b="1" dirty="0">
                <a:latin typeface="Myriad Pro Cond" panose="020B0506030403020204" pitchFamily="34" charset="0"/>
                <a:cs typeface="Arial" panose="020B0604020202020204" pitchFamily="34" charset="0"/>
              </a:rPr>
              <a:t>NỀN TẢNG ONLINE</a:t>
            </a:r>
            <a:endParaRPr lang="en-US" b="1" dirty="0">
              <a:latin typeface="Myriad Pro Cond" panose="020B0506030403020204" pitchFamily="34" charset="0"/>
              <a:cs typeface="Arial" panose="020B0604020202020204" pitchFamily="34" charset="0"/>
            </a:endParaRPr>
          </a:p>
          <a:p>
            <a:r>
              <a:rPr lang="en-US" b="1" dirty="0">
                <a:latin typeface="Myriad Pro Cond" panose="020B0506030403020204" pitchFamily="34" charset="0"/>
                <a:cs typeface="Arial" panose="020B0604020202020204" pitchFamily="34" charset="0"/>
              </a:rPr>
              <a:t>&amp; Mobile App.</a:t>
            </a:r>
            <a:endParaRPr lang="en-VN" b="1" dirty="0">
              <a:latin typeface="Myriad Pro Cond" panose="020B0506030403020204" pitchFamily="34" charset="0"/>
              <a:cs typeface="Arial" panose="020B0604020202020204" pitchFamily="34" charset="0"/>
            </a:endParaRPr>
          </a:p>
        </p:txBody>
      </p:sp>
      <p:pic>
        <p:nvPicPr>
          <p:cNvPr id="100" name="Picture 2" descr="Stander Home Delivery Service, Advance Payments, By Road, | ID: 18579716591">
            <a:extLst>
              <a:ext uri="{FF2B5EF4-FFF2-40B4-BE49-F238E27FC236}">
                <a16:creationId xmlns:a16="http://schemas.microsoft.com/office/drawing/2014/main" id="{27384901-85C3-8C4C-8C76-C77C2A0AF01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63268" y="5393992"/>
            <a:ext cx="1070114" cy="107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94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ice fields on terraced of Mu Cang Chai  YenBai  in Vietnam">
            <a:extLst>
              <a:ext uri="{FF2B5EF4-FFF2-40B4-BE49-F238E27FC236}">
                <a16:creationId xmlns:a16="http://schemas.microsoft.com/office/drawing/2014/main" id="{65266B22-67F1-4F9F-A20C-EA173B4F64DB}"/>
              </a:ext>
            </a:extLst>
          </p:cNvPr>
          <p:cNvPicPr>
            <a:picLocks noChangeAspect="1"/>
          </p:cNvPicPr>
          <p:nvPr/>
        </p:nvPicPr>
        <p:blipFill rotWithShape="1">
          <a:blip r:embed="rId2"/>
          <a:srcRect t="12289" b="3442"/>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6BB6B482-ACCA-4938-8AEA-49D525C172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5B115B-038A-EE42-96A8-5A22F38E335F}"/>
              </a:ext>
            </a:extLst>
          </p:cNvPr>
          <p:cNvSpPr>
            <a:spLocks noGrp="1"/>
          </p:cNvSpPr>
          <p:nvPr>
            <p:ph type="title"/>
          </p:nvPr>
        </p:nvSpPr>
        <p:spPr>
          <a:xfrm>
            <a:off x="647701" y="871759"/>
            <a:ext cx="5067300" cy="3497042"/>
          </a:xfrm>
        </p:spPr>
        <p:txBody>
          <a:bodyPr vert="horz" lIns="91440" tIns="45720" rIns="91440" bIns="45720" rtlCol="0" anchor="t">
            <a:normAutofit/>
          </a:bodyPr>
          <a:lstStyle/>
          <a:p>
            <a:r>
              <a:rPr lang="en-US" sz="4000" b="0" dirty="0" err="1">
                <a:solidFill>
                  <a:srgbClr val="FFFFFF"/>
                </a:solidFill>
                <a:latin typeface="+mj-lt"/>
              </a:rPr>
              <a:t>Vai</a:t>
            </a:r>
            <a:r>
              <a:rPr lang="en-US" sz="4000" b="0" dirty="0">
                <a:solidFill>
                  <a:srgbClr val="FFFFFF"/>
                </a:solidFill>
                <a:latin typeface="+mj-lt"/>
              </a:rPr>
              <a:t> </a:t>
            </a:r>
            <a:r>
              <a:rPr lang="en-US" sz="4000" b="0" dirty="0" err="1">
                <a:solidFill>
                  <a:srgbClr val="FFFFFF"/>
                </a:solidFill>
                <a:latin typeface="+mj-lt"/>
              </a:rPr>
              <a:t>trò</a:t>
            </a:r>
            <a:r>
              <a:rPr lang="en-US" sz="4000" b="0" dirty="0">
                <a:solidFill>
                  <a:srgbClr val="FFFFFF"/>
                </a:solidFill>
                <a:latin typeface="+mj-lt"/>
              </a:rPr>
              <a:t> </a:t>
            </a:r>
            <a:r>
              <a:rPr lang="en-US" sz="4000" b="0" dirty="0" err="1">
                <a:solidFill>
                  <a:srgbClr val="FFFFFF"/>
                </a:solidFill>
                <a:latin typeface="+mj-lt"/>
              </a:rPr>
              <a:t>các</a:t>
            </a:r>
            <a:r>
              <a:rPr lang="en-US" sz="4000" b="0" dirty="0">
                <a:solidFill>
                  <a:srgbClr val="FFFFFF"/>
                </a:solidFill>
                <a:latin typeface="+mj-lt"/>
              </a:rPr>
              <a:t> </a:t>
            </a:r>
            <a:r>
              <a:rPr lang="en-US" sz="4000" b="0" dirty="0" err="1">
                <a:solidFill>
                  <a:srgbClr val="FFFFFF"/>
                </a:solidFill>
                <a:latin typeface="+mj-lt"/>
              </a:rPr>
              <a:t>bên</a:t>
            </a:r>
            <a:r>
              <a:rPr lang="en-US" sz="4000" b="0" dirty="0">
                <a:solidFill>
                  <a:srgbClr val="FFFFFF"/>
                </a:solidFill>
                <a:latin typeface="+mj-lt"/>
              </a:rPr>
              <a:t> </a:t>
            </a:r>
            <a:r>
              <a:rPr lang="en-US" sz="4000" b="0" dirty="0" err="1">
                <a:solidFill>
                  <a:srgbClr val="FFFFFF"/>
                </a:solidFill>
                <a:latin typeface="+mj-lt"/>
              </a:rPr>
              <a:t>tham</a:t>
            </a:r>
            <a:r>
              <a:rPr lang="en-US" sz="4000" b="0" dirty="0">
                <a:solidFill>
                  <a:srgbClr val="FFFFFF"/>
                </a:solidFill>
                <a:latin typeface="+mj-lt"/>
              </a:rPr>
              <a:t> </a:t>
            </a:r>
            <a:r>
              <a:rPr lang="en-US" sz="4000" b="0" dirty="0" err="1">
                <a:solidFill>
                  <a:srgbClr val="FFFFFF"/>
                </a:solidFill>
                <a:latin typeface="+mj-lt"/>
              </a:rPr>
              <a:t>gia</a:t>
            </a:r>
            <a:r>
              <a:rPr lang="en-US" sz="4000" b="0" dirty="0">
                <a:solidFill>
                  <a:srgbClr val="FFFFFF"/>
                </a:solidFill>
                <a:latin typeface="+mj-lt"/>
              </a:rPr>
              <a:t> </a:t>
            </a:r>
            <a:r>
              <a:rPr lang="en-US" sz="4000" b="0" dirty="0" err="1">
                <a:solidFill>
                  <a:srgbClr val="FFFFFF"/>
                </a:solidFill>
                <a:latin typeface="+mj-lt"/>
              </a:rPr>
              <a:t>liên</a:t>
            </a:r>
            <a:r>
              <a:rPr lang="en-US" sz="4000" b="0" dirty="0">
                <a:solidFill>
                  <a:srgbClr val="FFFFFF"/>
                </a:solidFill>
                <a:latin typeface="+mj-lt"/>
              </a:rPr>
              <a:t> </a:t>
            </a:r>
            <a:r>
              <a:rPr lang="en-US" sz="4000" b="0" dirty="0" err="1">
                <a:solidFill>
                  <a:srgbClr val="FFFFFF"/>
                </a:solidFill>
                <a:latin typeface="+mj-lt"/>
              </a:rPr>
              <a:t>minh</a:t>
            </a:r>
            <a:endParaRPr lang="en-US" sz="4000" b="0" dirty="0">
              <a:solidFill>
                <a:srgbClr val="FFFFFF"/>
              </a:solidFill>
              <a:latin typeface="+mj-lt"/>
            </a:endParaRP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53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4C82F-F189-9C4B-9185-F3C26F8858E4}"/>
              </a:ext>
            </a:extLst>
          </p:cNvPr>
          <p:cNvSpPr>
            <a:spLocks noGrp="1"/>
          </p:cNvSpPr>
          <p:nvPr>
            <p:ph type="title"/>
          </p:nvPr>
        </p:nvSpPr>
        <p:spPr/>
        <p:txBody>
          <a:bodyPr/>
          <a:lstStyle/>
          <a:p>
            <a:r>
              <a:rPr lang="en-VN" dirty="0"/>
              <a:t>Viện sáng tạo chuyển đổi số</a:t>
            </a:r>
            <a:r>
              <a:rPr lang="en-US" dirty="0"/>
              <a:t> - </a:t>
            </a:r>
            <a:r>
              <a:rPr lang="en-US" dirty="0">
                <a:latin typeface="Myriad Pro Light" panose="020B0603030403020204" pitchFamily="34" charset="0"/>
              </a:rPr>
              <a:t>VSTCĐS</a:t>
            </a:r>
            <a:endParaRPr lang="en-VN" dirty="0">
              <a:latin typeface="Myriad Pro Light" panose="020B0603030403020204" pitchFamily="34" charset="0"/>
            </a:endParaRPr>
          </a:p>
        </p:txBody>
      </p:sp>
      <p:sp>
        <p:nvSpPr>
          <p:cNvPr id="7" name="Content Placeholder 6">
            <a:extLst>
              <a:ext uri="{FF2B5EF4-FFF2-40B4-BE49-F238E27FC236}">
                <a16:creationId xmlns:a16="http://schemas.microsoft.com/office/drawing/2014/main" id="{87C31BAA-4925-7B4C-9B2B-8670DC68534F}"/>
              </a:ext>
            </a:extLst>
          </p:cNvPr>
          <p:cNvSpPr>
            <a:spLocks noGrp="1"/>
          </p:cNvSpPr>
          <p:nvPr>
            <p:ph idx="1"/>
          </p:nvPr>
        </p:nvSpPr>
        <p:spPr/>
        <p:txBody>
          <a:bodyPr>
            <a:normAutofit/>
          </a:bodyPr>
          <a:lstStyle/>
          <a:p>
            <a:r>
              <a:rPr lang="en-VN" sz="2000" dirty="0"/>
              <a:t>Kết nối và </a:t>
            </a:r>
            <a:r>
              <a:rPr lang="en-VN" sz="2000" b="1" u="sng" dirty="0"/>
              <a:t>đề xuất </a:t>
            </a:r>
            <a:r>
              <a:rPr lang="en-VN" sz="2000" dirty="0"/>
              <a:t>danh sách các </a:t>
            </a:r>
            <a:r>
              <a:rPr lang="en-VN" sz="2000" b="1" u="sng" dirty="0"/>
              <a:t>nhà cung cấp 04 mặt hàng thiết yếu </a:t>
            </a:r>
            <a:r>
              <a:rPr lang="en-VN" sz="2000" dirty="0"/>
              <a:t>(Bước 1)</a:t>
            </a:r>
            <a:r>
              <a:rPr lang="en-US" sz="2000" dirty="0"/>
              <a:t>.</a:t>
            </a:r>
          </a:p>
          <a:p>
            <a:r>
              <a:rPr lang="en-US" sz="2000" dirty="0" err="1"/>
              <a:t>Đề</a:t>
            </a:r>
            <a:r>
              <a:rPr lang="en-US" sz="2000" dirty="0"/>
              <a:t> </a:t>
            </a:r>
            <a:r>
              <a:rPr lang="en-US" sz="2000" dirty="0" err="1"/>
              <a:t>xuất</a:t>
            </a:r>
            <a:r>
              <a:rPr lang="en-US" sz="2000" dirty="0"/>
              <a:t> </a:t>
            </a:r>
            <a:r>
              <a:rPr lang="en-US" sz="2000" dirty="0" err="1"/>
              <a:t>và</a:t>
            </a:r>
            <a:r>
              <a:rPr lang="en-US" sz="2000" dirty="0"/>
              <a:t> </a:t>
            </a:r>
            <a:r>
              <a:rPr lang="en-US" sz="2000" dirty="0" err="1"/>
              <a:t>xây</a:t>
            </a:r>
            <a:r>
              <a:rPr lang="en-US" sz="2000" dirty="0"/>
              <a:t> </a:t>
            </a:r>
            <a:r>
              <a:rPr lang="en-US" sz="2000" dirty="0" err="1"/>
              <a:t>dựng</a:t>
            </a:r>
            <a:r>
              <a:rPr lang="en-US" sz="2000" dirty="0"/>
              <a:t> </a:t>
            </a:r>
            <a:r>
              <a:rPr lang="en-US" sz="2000" dirty="0" err="1"/>
              <a:t>cơ</a:t>
            </a:r>
            <a:r>
              <a:rPr lang="en-US" sz="2000" dirty="0"/>
              <a:t> </a:t>
            </a:r>
            <a:r>
              <a:rPr lang="en-US" sz="2000" dirty="0" err="1"/>
              <a:t>chế</a:t>
            </a:r>
            <a:r>
              <a:rPr lang="en-US" sz="2000" dirty="0"/>
              <a:t> </a:t>
            </a:r>
            <a:r>
              <a:rPr lang="en-US" sz="2000" dirty="0" err="1"/>
              <a:t>hợp</a:t>
            </a:r>
            <a:r>
              <a:rPr lang="en-US" sz="2000" dirty="0"/>
              <a:t> </a:t>
            </a:r>
            <a:r>
              <a:rPr lang="en-US" sz="2000" dirty="0" err="1"/>
              <a:t>tác</a:t>
            </a:r>
            <a:r>
              <a:rPr lang="en-US" sz="2000" dirty="0"/>
              <a:t>, </a:t>
            </a:r>
            <a:r>
              <a:rPr lang="en-US" sz="2000" dirty="0" err="1"/>
              <a:t>các</a:t>
            </a:r>
            <a:r>
              <a:rPr lang="en-US" sz="2000" dirty="0"/>
              <a:t> </a:t>
            </a:r>
            <a:r>
              <a:rPr lang="en-US" sz="2000" dirty="0" err="1"/>
              <a:t>nội</a:t>
            </a:r>
            <a:r>
              <a:rPr lang="en-US" sz="2000" dirty="0"/>
              <a:t> dung cam </a:t>
            </a:r>
            <a:r>
              <a:rPr lang="en-US" sz="2000" dirty="0" err="1"/>
              <a:t>kết</a:t>
            </a:r>
            <a:r>
              <a:rPr lang="en-US" sz="2000" dirty="0"/>
              <a:t> </a:t>
            </a:r>
            <a:r>
              <a:rPr lang="en-US" sz="2000" dirty="0" err="1"/>
              <a:t>giữa</a:t>
            </a:r>
            <a:r>
              <a:rPr lang="en-US" sz="2000" dirty="0"/>
              <a:t> </a:t>
            </a:r>
            <a:r>
              <a:rPr lang="en-US" sz="2000" dirty="0" err="1"/>
              <a:t>các</a:t>
            </a:r>
            <a:r>
              <a:rPr lang="en-US" sz="2000" dirty="0"/>
              <a:t> </a:t>
            </a:r>
            <a:r>
              <a:rPr lang="en-US" sz="2000" dirty="0" err="1"/>
              <a:t>nhà</a:t>
            </a:r>
            <a:r>
              <a:rPr lang="en-US" sz="2000" dirty="0"/>
              <a:t> </a:t>
            </a:r>
            <a:r>
              <a:rPr lang="en-US" sz="2000" dirty="0" err="1"/>
              <a:t>cung</a:t>
            </a:r>
            <a:r>
              <a:rPr lang="en-US" sz="2000" dirty="0"/>
              <a:t> </a:t>
            </a:r>
            <a:r>
              <a:rPr lang="en-US" sz="2000" dirty="0" err="1"/>
              <a:t>cấp</a:t>
            </a:r>
            <a:r>
              <a:rPr lang="en-US" sz="2000" dirty="0"/>
              <a:t> </a:t>
            </a:r>
            <a:r>
              <a:rPr lang="en-US" sz="2000" dirty="0" err="1"/>
              <a:t>và</a:t>
            </a:r>
            <a:r>
              <a:rPr lang="en-US" sz="2000" dirty="0"/>
              <a:t> </a:t>
            </a:r>
            <a:r>
              <a:rPr lang="en-US" sz="2000" dirty="0" err="1"/>
              <a:t>Liên</a:t>
            </a:r>
            <a:r>
              <a:rPr lang="en-US" sz="2000" dirty="0"/>
              <a:t> Minh.</a:t>
            </a:r>
            <a:endParaRPr lang="en-VN" sz="2000" dirty="0"/>
          </a:p>
          <a:p>
            <a:r>
              <a:rPr lang="en-VN" sz="2000" dirty="0"/>
              <a:t>Đánh giá và </a:t>
            </a:r>
            <a:r>
              <a:rPr lang="en-VN" sz="2000" b="1" u="sng" dirty="0"/>
              <a:t>lựa chọn </a:t>
            </a:r>
            <a:r>
              <a:rPr lang="en-VN" sz="2000" dirty="0"/>
              <a:t>các </a:t>
            </a:r>
            <a:r>
              <a:rPr lang="en-VN" sz="2000" b="1" u="sng" dirty="0"/>
              <a:t>nhà cung cấp</a:t>
            </a:r>
            <a:r>
              <a:rPr lang="en-US" sz="2000" b="1" u="sng" dirty="0"/>
              <a:t> </a:t>
            </a:r>
            <a:r>
              <a:rPr lang="en-US" sz="2000" dirty="0" err="1"/>
              <a:t>đề</a:t>
            </a:r>
            <a:r>
              <a:rPr lang="en-US" sz="2000" dirty="0"/>
              <a:t> </a:t>
            </a:r>
            <a:r>
              <a:rPr lang="en-US" sz="2000" dirty="0" err="1"/>
              <a:t>xuất</a:t>
            </a:r>
            <a:r>
              <a:rPr lang="en-US" sz="2000" dirty="0"/>
              <a:t> </a:t>
            </a:r>
            <a:r>
              <a:rPr lang="en-US" sz="2000" dirty="0" err="1"/>
              <a:t>liên</a:t>
            </a:r>
            <a:r>
              <a:rPr lang="en-US" sz="2000" dirty="0"/>
              <a:t> </a:t>
            </a:r>
            <a:r>
              <a:rPr lang="en-US" sz="2000" dirty="0" err="1"/>
              <a:t>minh</a:t>
            </a:r>
            <a:r>
              <a:rPr lang="en-US" sz="2000" dirty="0"/>
              <a:t> </a:t>
            </a:r>
            <a:r>
              <a:rPr lang="en-US" sz="2000" dirty="0" err="1"/>
              <a:t>thông</a:t>
            </a:r>
            <a:r>
              <a:rPr lang="en-US" sz="2000" dirty="0"/>
              <a:t> qua. </a:t>
            </a:r>
            <a:r>
              <a:rPr lang="en-VN" sz="2000" dirty="0"/>
              <a:t>  </a:t>
            </a:r>
          </a:p>
          <a:p>
            <a:r>
              <a:rPr lang="en-VN" sz="2000" dirty="0"/>
              <a:t>Lựa chọn và đề xuất</a:t>
            </a:r>
            <a:r>
              <a:rPr lang="en-US" sz="2000" dirty="0"/>
              <a:t> </a:t>
            </a:r>
            <a:r>
              <a:rPr lang="en-US" sz="2000" b="1" u="sng" dirty="0" err="1"/>
              <a:t>phương</a:t>
            </a:r>
            <a:r>
              <a:rPr lang="en-US" sz="2000" b="1" u="sng" dirty="0"/>
              <a:t> </a:t>
            </a:r>
            <a:r>
              <a:rPr lang="en-US" sz="2000" b="1" u="sng" dirty="0" err="1"/>
              <a:t>án</a:t>
            </a:r>
            <a:r>
              <a:rPr lang="en-VN" sz="2000" b="1" u="sng" dirty="0"/>
              <a:t> </a:t>
            </a:r>
            <a:r>
              <a:rPr lang="en-US" sz="2000" b="1" u="sng" dirty="0"/>
              <a:t>Kho </a:t>
            </a:r>
            <a:r>
              <a:rPr lang="en-US" sz="2000" b="1" u="sng" dirty="0" err="1"/>
              <a:t>hàng</a:t>
            </a:r>
            <a:r>
              <a:rPr lang="en-US" sz="2000" b="1" u="sng" dirty="0"/>
              <a:t> </a:t>
            </a:r>
            <a:r>
              <a:rPr lang="en-US" sz="2000" b="1" u="sng" dirty="0" err="1"/>
              <a:t>trung</a:t>
            </a:r>
            <a:r>
              <a:rPr lang="en-US" sz="2000" b="1" u="sng" dirty="0"/>
              <a:t> </a:t>
            </a:r>
            <a:r>
              <a:rPr lang="en-US" sz="2000" b="1" u="sng" dirty="0" err="1"/>
              <a:t>gian</a:t>
            </a:r>
            <a:r>
              <a:rPr lang="en-US" sz="2000" b="1" u="sng" dirty="0"/>
              <a:t> </a:t>
            </a:r>
            <a:r>
              <a:rPr lang="en-US" sz="2000" dirty="0"/>
              <a:t>- T</a:t>
            </a:r>
            <a:r>
              <a:rPr lang="en-VN" sz="2000" dirty="0"/>
              <a:t>ổng kho cấp 1</a:t>
            </a:r>
            <a:r>
              <a:rPr lang="en-US" sz="2000" dirty="0"/>
              <a:t> </a:t>
            </a:r>
            <a:r>
              <a:rPr lang="en-US" sz="2000" dirty="0" err="1"/>
              <a:t>phục</a:t>
            </a:r>
            <a:r>
              <a:rPr lang="en-US" sz="2000" dirty="0"/>
              <a:t> </a:t>
            </a:r>
            <a:r>
              <a:rPr lang="en-US" sz="2000" dirty="0" err="1"/>
              <a:t>vụ</a:t>
            </a:r>
            <a:r>
              <a:rPr lang="en-US" sz="2000" dirty="0"/>
              <a:t> </a:t>
            </a:r>
            <a:r>
              <a:rPr lang="en-US" sz="2000" dirty="0" err="1"/>
              <a:t>giai</a:t>
            </a:r>
            <a:r>
              <a:rPr lang="en-US" sz="2000" dirty="0"/>
              <a:t> </a:t>
            </a:r>
            <a:r>
              <a:rPr lang="en-US" sz="2000" dirty="0" err="1"/>
              <a:t>đoạn</a:t>
            </a:r>
            <a:r>
              <a:rPr lang="en-US" sz="2000" dirty="0"/>
              <a:t> </a:t>
            </a:r>
            <a:r>
              <a:rPr lang="en-US" sz="2000" dirty="0" err="1"/>
              <a:t>đầu</a:t>
            </a:r>
            <a:r>
              <a:rPr lang="en-US" sz="2000" dirty="0"/>
              <a:t> </a:t>
            </a:r>
            <a:r>
              <a:rPr lang="en-US" sz="2000" dirty="0" err="1"/>
              <a:t>triển</a:t>
            </a:r>
            <a:r>
              <a:rPr lang="en-US" sz="2000" dirty="0"/>
              <a:t> </a:t>
            </a:r>
            <a:r>
              <a:rPr lang="en-US" sz="2000" dirty="0" err="1"/>
              <a:t>khai</a:t>
            </a:r>
            <a:r>
              <a:rPr lang="en-US" sz="2000" dirty="0"/>
              <a:t> </a:t>
            </a:r>
            <a:r>
              <a:rPr lang="en-US" sz="2000" dirty="0" err="1"/>
              <a:t>dự</a:t>
            </a:r>
            <a:r>
              <a:rPr lang="en-US" sz="2000" dirty="0"/>
              <a:t> </a:t>
            </a:r>
            <a:r>
              <a:rPr lang="en-US" sz="2000" dirty="0" err="1"/>
              <a:t>án</a:t>
            </a:r>
            <a:r>
              <a:rPr lang="en-US" sz="2000" dirty="0"/>
              <a:t>. </a:t>
            </a:r>
            <a:endParaRPr lang="en-VN" sz="2000" dirty="0"/>
          </a:p>
          <a:p>
            <a:r>
              <a:rPr lang="en-VN" sz="2000" dirty="0"/>
              <a:t>Lựa </a:t>
            </a:r>
            <a:r>
              <a:rPr lang="en-VN" sz="2000" b="1" u="sng" dirty="0"/>
              <a:t>chọn đối tác vận chuyển </a:t>
            </a:r>
            <a:r>
              <a:rPr lang="en-VN" sz="2000" dirty="0"/>
              <a:t>và</a:t>
            </a:r>
            <a:r>
              <a:rPr lang="en-US" sz="2000" dirty="0"/>
              <a:t> </a:t>
            </a:r>
            <a:r>
              <a:rPr lang="en-US" sz="2000" dirty="0" err="1"/>
              <a:t>xây</a:t>
            </a:r>
            <a:r>
              <a:rPr lang="en-US" sz="2000" dirty="0"/>
              <a:t> </a:t>
            </a:r>
            <a:r>
              <a:rPr lang="en-US" sz="2000" dirty="0" err="1"/>
              <a:t>dựng</a:t>
            </a:r>
            <a:r>
              <a:rPr lang="en-US" sz="2000" dirty="0"/>
              <a:t> </a:t>
            </a:r>
            <a:r>
              <a:rPr lang="en-US" sz="2000" dirty="0" err="1"/>
              <a:t>giải</a:t>
            </a:r>
            <a:r>
              <a:rPr lang="en-US" sz="2000" dirty="0"/>
              <a:t> </a:t>
            </a:r>
            <a:r>
              <a:rPr lang="en-US" sz="2000" dirty="0" err="1"/>
              <a:t>pháp</a:t>
            </a:r>
            <a:r>
              <a:rPr lang="en-US" sz="2000" dirty="0"/>
              <a:t> </a:t>
            </a:r>
            <a:r>
              <a:rPr lang="en-US" sz="2000" dirty="0" err="1"/>
              <a:t>vận</a:t>
            </a:r>
            <a:r>
              <a:rPr lang="en-US" sz="2000" dirty="0"/>
              <a:t> </a:t>
            </a:r>
            <a:r>
              <a:rPr lang="en-US" sz="2000" dirty="0" err="1"/>
              <a:t>chuyển</a:t>
            </a:r>
            <a:r>
              <a:rPr lang="en-US" sz="2000" dirty="0"/>
              <a:t> </a:t>
            </a:r>
            <a:r>
              <a:rPr lang="en-US" sz="2000" b="1" u="sng" dirty="0" err="1"/>
              <a:t>bán</a:t>
            </a:r>
            <a:r>
              <a:rPr lang="en-US" sz="2000" b="1" u="sng" dirty="0"/>
              <a:t> </a:t>
            </a:r>
            <a:r>
              <a:rPr lang="en-US" sz="2000" b="1" u="sng" dirty="0" err="1"/>
              <a:t>hàng</a:t>
            </a:r>
            <a:r>
              <a:rPr lang="en-US" sz="2000" b="1" u="sng" dirty="0"/>
              <a:t> </a:t>
            </a:r>
            <a:r>
              <a:rPr lang="en-US" sz="2000" b="1" u="sng" dirty="0" err="1"/>
              <a:t>lưu</a:t>
            </a:r>
            <a:r>
              <a:rPr lang="en-US" sz="2000" b="1" u="sng" dirty="0"/>
              <a:t> </a:t>
            </a:r>
            <a:r>
              <a:rPr lang="en-US" sz="2000" b="1" u="sng" dirty="0" err="1"/>
              <a:t>động</a:t>
            </a:r>
            <a:r>
              <a:rPr lang="en-US" sz="2000" b="1" u="sng" dirty="0"/>
              <a:t> </a:t>
            </a:r>
            <a:r>
              <a:rPr lang="en-US" sz="2000" dirty="0" err="1"/>
              <a:t>tại</a:t>
            </a:r>
            <a:r>
              <a:rPr lang="en-US" sz="2000" dirty="0"/>
              <a:t> </a:t>
            </a:r>
            <a:r>
              <a:rPr lang="en-US" sz="2000" dirty="0" err="1"/>
              <a:t>các</a:t>
            </a:r>
            <a:r>
              <a:rPr lang="en-US" sz="2000" dirty="0"/>
              <a:t> </a:t>
            </a:r>
            <a:r>
              <a:rPr lang="en-US" sz="2000" dirty="0" err="1"/>
              <a:t>khu</a:t>
            </a:r>
            <a:r>
              <a:rPr lang="en-US" sz="2000" dirty="0"/>
              <a:t> </a:t>
            </a:r>
            <a:r>
              <a:rPr lang="en-US" sz="2000" dirty="0" err="1"/>
              <a:t>dân</a:t>
            </a:r>
            <a:r>
              <a:rPr lang="en-US" sz="2000" dirty="0"/>
              <a:t> </a:t>
            </a:r>
            <a:r>
              <a:rPr lang="en-US" sz="2000" dirty="0" err="1"/>
              <a:t>cư</a:t>
            </a:r>
            <a:r>
              <a:rPr lang="en-US" sz="2000" dirty="0"/>
              <a:t> </a:t>
            </a:r>
            <a:r>
              <a:rPr lang="en-US" sz="2000" dirty="0" err="1"/>
              <a:t>vào</a:t>
            </a:r>
            <a:r>
              <a:rPr lang="en-US" sz="2000" dirty="0"/>
              <a:t> </a:t>
            </a:r>
            <a:r>
              <a:rPr lang="en-US" sz="2000" dirty="0" err="1"/>
              <a:t>cung</a:t>
            </a:r>
            <a:r>
              <a:rPr lang="en-US" sz="2000" dirty="0"/>
              <a:t> </a:t>
            </a:r>
            <a:r>
              <a:rPr lang="en-US" sz="2000" dirty="0" err="1"/>
              <a:t>giờ</a:t>
            </a:r>
            <a:r>
              <a:rPr lang="en-US" sz="2000" dirty="0"/>
              <a:t> </a:t>
            </a:r>
            <a:r>
              <a:rPr lang="en-US" sz="2000" dirty="0" err="1"/>
              <a:t>cho</a:t>
            </a:r>
            <a:r>
              <a:rPr lang="en-US" sz="2000" dirty="0"/>
              <a:t> </a:t>
            </a:r>
            <a:r>
              <a:rPr lang="en-US" sz="2000" dirty="0" err="1"/>
              <a:t>các</a:t>
            </a:r>
            <a:r>
              <a:rPr lang="en-US" sz="2000" dirty="0"/>
              <a:t> </a:t>
            </a:r>
            <a:r>
              <a:rPr lang="en-US" sz="2000" dirty="0" err="1"/>
              <a:t>đơn</a:t>
            </a:r>
            <a:r>
              <a:rPr lang="en-US" sz="2000" dirty="0"/>
              <a:t> </a:t>
            </a:r>
            <a:r>
              <a:rPr lang="en-US" sz="2000" dirty="0" err="1"/>
              <a:t>hàng</a:t>
            </a:r>
            <a:r>
              <a:rPr lang="en-US" sz="2000" dirty="0"/>
              <a:t> </a:t>
            </a:r>
            <a:r>
              <a:rPr lang="en-US" sz="2000" dirty="0" err="1"/>
              <a:t>đặt</a:t>
            </a:r>
            <a:r>
              <a:rPr lang="en-US" sz="2000" dirty="0"/>
              <a:t> </a:t>
            </a:r>
            <a:r>
              <a:rPr lang="en-US" sz="2000" dirty="0" err="1"/>
              <a:t>trước</a:t>
            </a:r>
            <a:r>
              <a:rPr lang="en-US" sz="2000" dirty="0"/>
              <a:t> </a:t>
            </a:r>
            <a:r>
              <a:rPr lang="en-US" sz="2000" dirty="0" err="1"/>
              <a:t>cũng</a:t>
            </a:r>
            <a:r>
              <a:rPr lang="en-US" sz="2000" dirty="0"/>
              <a:t> </a:t>
            </a:r>
            <a:r>
              <a:rPr lang="en-US" sz="2000" dirty="0" err="1"/>
              <a:t>như</a:t>
            </a:r>
            <a:r>
              <a:rPr lang="en-US" sz="2000" dirty="0"/>
              <a:t> </a:t>
            </a:r>
            <a:r>
              <a:rPr lang="en-US" sz="2000" dirty="0" err="1"/>
              <a:t>đơn</a:t>
            </a:r>
            <a:r>
              <a:rPr lang="en-US" sz="2000" dirty="0"/>
              <a:t> </a:t>
            </a:r>
            <a:r>
              <a:rPr lang="en-US" sz="2000" dirty="0" err="1"/>
              <a:t>hàng</a:t>
            </a:r>
            <a:r>
              <a:rPr lang="en-US" sz="2000" dirty="0"/>
              <a:t> </a:t>
            </a:r>
            <a:r>
              <a:rPr lang="en-US" sz="2000" dirty="0" err="1"/>
              <a:t>tại</a:t>
            </a:r>
            <a:r>
              <a:rPr lang="en-US" sz="2000" dirty="0"/>
              <a:t> </a:t>
            </a:r>
            <a:r>
              <a:rPr lang="en-US" sz="2000" dirty="0" err="1"/>
              <a:t>thời</a:t>
            </a:r>
            <a:r>
              <a:rPr lang="en-US" sz="2000" dirty="0"/>
              <a:t> </a:t>
            </a:r>
            <a:r>
              <a:rPr lang="en-US" sz="2000" dirty="0" err="1"/>
              <a:t>điểm</a:t>
            </a:r>
            <a:r>
              <a:rPr lang="en-US" sz="2000" dirty="0"/>
              <a:t> </a:t>
            </a:r>
            <a:r>
              <a:rPr lang="en-US" sz="2000" dirty="0" err="1"/>
              <a:t>cung</a:t>
            </a:r>
            <a:r>
              <a:rPr lang="en-US" sz="2000" dirty="0"/>
              <a:t> </a:t>
            </a:r>
            <a:r>
              <a:rPr lang="en-US" sz="2000" dirty="0" err="1"/>
              <a:t>giờ</a:t>
            </a:r>
            <a:r>
              <a:rPr lang="en-US" sz="2000" dirty="0"/>
              <a:t> </a:t>
            </a:r>
            <a:r>
              <a:rPr lang="en-US" sz="2000" dirty="0" err="1"/>
              <a:t>giao</a:t>
            </a:r>
            <a:r>
              <a:rPr lang="en-US" sz="2000" dirty="0"/>
              <a:t> </a:t>
            </a:r>
            <a:r>
              <a:rPr lang="en-US" sz="2000" dirty="0" err="1"/>
              <a:t>hàng</a:t>
            </a:r>
            <a:r>
              <a:rPr lang="en-US" sz="2000" dirty="0"/>
              <a:t>.  </a:t>
            </a:r>
            <a:endParaRPr lang="en-VN" sz="2000" dirty="0"/>
          </a:p>
        </p:txBody>
      </p:sp>
    </p:spTree>
    <p:extLst>
      <p:ext uri="{BB962C8B-B14F-4D97-AF65-F5344CB8AC3E}">
        <p14:creationId xmlns:p14="http://schemas.microsoft.com/office/powerpoint/2010/main" val="326884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C023-D6F3-2844-9D96-EC2C77029758}"/>
              </a:ext>
            </a:extLst>
          </p:cNvPr>
          <p:cNvSpPr>
            <a:spLocks noGrp="1"/>
          </p:cNvSpPr>
          <p:nvPr>
            <p:ph type="title"/>
          </p:nvPr>
        </p:nvSpPr>
        <p:spPr/>
        <p:txBody>
          <a:bodyPr/>
          <a:lstStyle/>
          <a:p>
            <a:r>
              <a:rPr lang="en-US" dirty="0" err="1"/>
              <a:t>Hiệp</a:t>
            </a:r>
            <a:r>
              <a:rPr lang="en-US" dirty="0"/>
              <a:t> HỘI TMĐT – </a:t>
            </a:r>
            <a:r>
              <a:rPr lang="en-US" dirty="0">
                <a:latin typeface="Myriad Pro Light" panose="020B0603030403020204" pitchFamily="34" charset="0"/>
              </a:rPr>
              <a:t>V</a:t>
            </a:r>
            <a:r>
              <a:rPr lang="en-VN" dirty="0">
                <a:latin typeface="Myriad Pro Light" panose="020B0603030403020204" pitchFamily="34" charset="0"/>
              </a:rPr>
              <a:t>ecom</a:t>
            </a:r>
          </a:p>
        </p:txBody>
      </p:sp>
      <p:sp>
        <p:nvSpPr>
          <p:cNvPr id="3" name="Content Placeholder 2">
            <a:extLst>
              <a:ext uri="{FF2B5EF4-FFF2-40B4-BE49-F238E27FC236}">
                <a16:creationId xmlns:a16="http://schemas.microsoft.com/office/drawing/2014/main" id="{DE0A1F8E-91C2-FF45-AA73-A6839B500B23}"/>
              </a:ext>
            </a:extLst>
          </p:cNvPr>
          <p:cNvSpPr>
            <a:spLocks noGrp="1"/>
          </p:cNvSpPr>
          <p:nvPr>
            <p:ph idx="1"/>
          </p:nvPr>
        </p:nvSpPr>
        <p:spPr/>
        <p:txBody>
          <a:bodyPr>
            <a:normAutofit/>
          </a:bodyPr>
          <a:lstStyle/>
          <a:p>
            <a:r>
              <a:rPr lang="en-VN" sz="2000" b="1" u="sng" dirty="0"/>
              <a:t>Lưạ chọn đối tác </a:t>
            </a:r>
            <a:r>
              <a:rPr lang="en-VN" sz="2000" dirty="0"/>
              <a:t>xây dựng và vận hành </a:t>
            </a:r>
            <a:r>
              <a:rPr lang="en-VN" sz="2000" b="1" dirty="0"/>
              <a:t>Website Hàng Thiết Yếu. </a:t>
            </a:r>
          </a:p>
          <a:p>
            <a:r>
              <a:rPr lang="en-VN" sz="2000" b="1" u="sng" dirty="0"/>
              <a:t>Xây dựng đề án </a:t>
            </a:r>
            <a:r>
              <a:rPr lang="en-VN" sz="2000" dirty="0"/>
              <a:t>gửi cơ quan chức năng về đề án nhằm </a:t>
            </a:r>
            <a:r>
              <a:rPr lang="en-VN" sz="2000" b="1" u="sng" dirty="0"/>
              <a:t>xin hỗ trợ kinh phí ban đầu</a:t>
            </a:r>
            <a:r>
              <a:rPr lang="en-VN" sz="2000" dirty="0"/>
              <a:t>, để triển khai nền tảng và ứng dụng trong giai đoạn thử nghiệm. </a:t>
            </a:r>
          </a:p>
          <a:p>
            <a:r>
              <a:rPr lang="en-VN" sz="2000" dirty="0"/>
              <a:t>Xây dựng </a:t>
            </a:r>
            <a:r>
              <a:rPr lang="en-VN" sz="2000" b="1" u="sng" dirty="0"/>
              <a:t>kế hoạch truyền thông </a:t>
            </a:r>
            <a:r>
              <a:rPr lang="en-VN" sz="2000" dirty="0"/>
              <a:t>và tổ chức triển khai khi dự án đi vào vận hành.  </a:t>
            </a:r>
          </a:p>
          <a:p>
            <a:r>
              <a:rPr lang="en-VN" sz="2000" b="1" u="sng" dirty="0"/>
              <a:t>Lựa chọn các đối tác về giải pháp thanh toán</a:t>
            </a:r>
            <a:r>
              <a:rPr lang="en-VN" sz="2000" dirty="0"/>
              <a:t>, các </a:t>
            </a:r>
            <a:r>
              <a:rPr lang="en-VN" sz="2000" b="1" u="sng" dirty="0"/>
              <a:t>dịch vụ gia tăng khác </a:t>
            </a:r>
            <a:r>
              <a:rPr lang="en-VN" sz="2000" dirty="0"/>
              <a:t>khai thác từ website bán hàng thiết yếu này.   </a:t>
            </a:r>
          </a:p>
        </p:txBody>
      </p:sp>
    </p:spTree>
    <p:extLst>
      <p:ext uri="{BB962C8B-B14F-4D97-AF65-F5344CB8AC3E}">
        <p14:creationId xmlns:p14="http://schemas.microsoft.com/office/powerpoint/2010/main" val="4073274031"/>
      </p:ext>
    </p:extLst>
  </p:cSld>
  <p:clrMapOvr>
    <a:masterClrMapping/>
  </p:clrMapOvr>
</p:sld>
</file>

<file path=ppt/theme/theme1.xml><?xml version="1.0" encoding="utf-8"?>
<a:theme xmlns:a="http://schemas.openxmlformats.org/drawingml/2006/main" name="ChronicleVTI">
  <a:themeElements>
    <a:clrScheme name="AnalogousFromLightSeedRightStep">
      <a:dk1>
        <a:srgbClr val="000000"/>
      </a:dk1>
      <a:lt1>
        <a:srgbClr val="FFFFFF"/>
      </a:lt1>
      <a:dk2>
        <a:srgbClr val="242A41"/>
      </a:dk2>
      <a:lt2>
        <a:srgbClr val="E2E8E7"/>
      </a:lt2>
      <a:accent1>
        <a:srgbClr val="DD7F91"/>
      </a:accent1>
      <a:accent2>
        <a:srgbClr val="D67D63"/>
      </a:accent2>
      <a:accent3>
        <a:srgbClr val="C59D54"/>
      </a:accent3>
      <a:accent4>
        <a:srgbClr val="A2A84E"/>
      </a:accent4>
      <a:accent5>
        <a:srgbClr val="8AAD64"/>
      </a:accent5>
      <a:accent6>
        <a:srgbClr val="5FB755"/>
      </a:accent6>
      <a:hlink>
        <a:srgbClr val="568E84"/>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261</TotalTime>
  <Words>869</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Calisto MT</vt:lpstr>
      <vt:lpstr>Myriad Pro</vt:lpstr>
      <vt:lpstr>Myriad Pro Cond</vt:lpstr>
      <vt:lpstr>Myriad Pro Light</vt:lpstr>
      <vt:lpstr>Myriad Pro Light SemiCond</vt:lpstr>
      <vt:lpstr>Univers Condensed</vt:lpstr>
      <vt:lpstr>Wingdings</vt:lpstr>
      <vt:lpstr>ChronicleVTI</vt:lpstr>
      <vt:lpstr>Liên Minh  Hàng Thiết Yếu TMĐT   </vt:lpstr>
      <vt:lpstr>Ý tưởng liên minh </vt:lpstr>
      <vt:lpstr>nhóm các sản phẩm thiết yếu (bước 1)</vt:lpstr>
      <vt:lpstr>Thành viên liên minh</vt:lpstr>
      <vt:lpstr>Mô hình cung cấp hàng thiết yếu </vt:lpstr>
      <vt:lpstr>PowerPoint Presentation</vt:lpstr>
      <vt:lpstr>Vai trò các bên tham gia liên minh</vt:lpstr>
      <vt:lpstr>Viện sáng tạo chuyển đổi số - VSTCĐS</vt:lpstr>
      <vt:lpstr>Hiệp HỘI TMĐT – Vecom</vt:lpstr>
      <vt:lpstr>Mô hình tổ chức vận hành </vt:lpstr>
      <vt:lpstr>CÁC Bước TriểN khai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Mô Hình  Liên Minh  Kinh Doanh Hàng Thiết Yếu Online</dc:title>
  <dc:creator>Quoc Khanh Doan</dc:creator>
  <cp:lastModifiedBy>Admin</cp:lastModifiedBy>
  <cp:revision>39</cp:revision>
  <dcterms:created xsi:type="dcterms:W3CDTF">2021-06-06T03:17:01Z</dcterms:created>
  <dcterms:modified xsi:type="dcterms:W3CDTF">2021-07-12T03:53:45Z</dcterms:modified>
</cp:coreProperties>
</file>